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91" r:id="rId1"/>
    <p:sldMasterId id="2147485911" r:id="rId2"/>
    <p:sldMasterId id="2147485351" r:id="rId3"/>
    <p:sldMasterId id="2147485896" r:id="rId4"/>
    <p:sldMasterId id="2147485923" r:id="rId5"/>
    <p:sldMasterId id="2147484237" r:id="rId6"/>
  </p:sldMasterIdLst>
  <p:notesMasterIdLst>
    <p:notesMasterId r:id="rId21"/>
  </p:notesMasterIdLst>
  <p:sldIdLst>
    <p:sldId id="2142532056" r:id="rId7"/>
    <p:sldId id="2142532058" r:id="rId8"/>
    <p:sldId id="2142532060" r:id="rId9"/>
    <p:sldId id="2142532061" r:id="rId10"/>
    <p:sldId id="2142532059" r:id="rId11"/>
    <p:sldId id="2142532062" r:id="rId12"/>
    <p:sldId id="2142532063" r:id="rId13"/>
    <p:sldId id="2142532064" r:id="rId14"/>
    <p:sldId id="2142532065" r:id="rId15"/>
    <p:sldId id="2142532066" r:id="rId16"/>
    <p:sldId id="2142532067" r:id="rId17"/>
    <p:sldId id="2142532068" r:id="rId18"/>
    <p:sldId id="2142532069" r:id="rId19"/>
    <p:sldId id="2142532057" r:id="rId20"/>
  </p:sldIdLst>
  <p:sldSz cx="9144000" cy="5148263"/>
  <p:notesSz cx="6858000" cy="9144000"/>
  <p:defaultTextStyle>
    <a:defPPr>
      <a:defRPr lang="en-US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8DFF"/>
    <a:srgbClr val="68A6FF"/>
    <a:srgbClr val="063ABE"/>
    <a:srgbClr val="58BBF2"/>
    <a:srgbClr val="009BF7"/>
    <a:srgbClr val="1F64F0"/>
    <a:srgbClr val="5789D0"/>
    <a:srgbClr val="AADCF8"/>
    <a:srgbClr val="015E9C"/>
    <a:srgbClr val="153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86E017-1016-49C6-902B-EE009B1A0348}" v="23" dt="2022-10-06T08:40:46.0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90" autoAdjust="0"/>
    <p:restoredTop sz="95226" autoAdjust="0"/>
  </p:normalViewPr>
  <p:slideViewPr>
    <p:cSldViewPr snapToGrid="0">
      <p:cViewPr varScale="1">
        <p:scale>
          <a:sx n="124" d="100"/>
          <a:sy n="124" d="100"/>
        </p:scale>
        <p:origin x="192" y="5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su, Danny (CW)" userId="7dee548e-e5bd-469c-a9ea-1a3e94d35785" providerId="ADAL" clId="{9586E017-1016-49C6-902B-EE009B1A0348}"/>
    <pc:docChg chg="undo redo custSel addSld delSld modSld">
      <pc:chgData name="Hsu, Danny (CW)" userId="7dee548e-e5bd-469c-a9ea-1a3e94d35785" providerId="ADAL" clId="{9586E017-1016-49C6-902B-EE009B1A0348}" dt="2022-10-06T08:49:30.908" v="1478" actId="6549"/>
      <pc:docMkLst>
        <pc:docMk/>
      </pc:docMkLst>
      <pc:sldChg chg="modSp mod">
        <pc:chgData name="Hsu, Danny (CW)" userId="7dee548e-e5bd-469c-a9ea-1a3e94d35785" providerId="ADAL" clId="{9586E017-1016-49C6-902B-EE009B1A0348}" dt="2022-10-06T07:50:54.245" v="1080" actId="20577"/>
        <pc:sldMkLst>
          <pc:docMk/>
          <pc:sldMk cId="281388991" sldId="2142532056"/>
        </pc:sldMkLst>
        <pc:spChg chg="mod">
          <ac:chgData name="Hsu, Danny (CW)" userId="7dee548e-e5bd-469c-a9ea-1a3e94d35785" providerId="ADAL" clId="{9586E017-1016-49C6-902B-EE009B1A0348}" dt="2022-10-06T07:11:21.083" v="848" actId="20577"/>
          <ac:spMkLst>
            <pc:docMk/>
            <pc:sldMk cId="281388991" sldId="2142532056"/>
            <ac:spMk id="4" creationId="{DE82200A-3E45-934E-B99A-F31437B27193}"/>
          </ac:spMkLst>
        </pc:spChg>
        <pc:spChg chg="mod">
          <ac:chgData name="Hsu, Danny (CW)" userId="7dee548e-e5bd-469c-a9ea-1a3e94d35785" providerId="ADAL" clId="{9586E017-1016-49C6-902B-EE009B1A0348}" dt="2022-10-06T07:50:54.245" v="1080" actId="20577"/>
          <ac:spMkLst>
            <pc:docMk/>
            <pc:sldMk cId="281388991" sldId="2142532056"/>
            <ac:spMk id="5" creationId="{563CA8D9-7C25-364E-A496-E4AFE6B4FAA3}"/>
          </ac:spMkLst>
        </pc:spChg>
      </pc:sldChg>
      <pc:sldChg chg="addSp modSp mod">
        <pc:chgData name="Hsu, Danny (CW)" userId="7dee548e-e5bd-469c-a9ea-1a3e94d35785" providerId="ADAL" clId="{9586E017-1016-49C6-902B-EE009B1A0348}" dt="2022-10-06T07:17:37.198" v="852" actId="20577"/>
        <pc:sldMkLst>
          <pc:docMk/>
          <pc:sldMk cId="2125353023" sldId="2142532058"/>
        </pc:sldMkLst>
        <pc:spChg chg="add mod">
          <ac:chgData name="Hsu, Danny (CW)" userId="7dee548e-e5bd-469c-a9ea-1a3e94d35785" providerId="ADAL" clId="{9586E017-1016-49C6-902B-EE009B1A0348}" dt="2022-10-06T07:17:37.198" v="852" actId="20577"/>
          <ac:spMkLst>
            <pc:docMk/>
            <pc:sldMk cId="2125353023" sldId="2142532058"/>
            <ac:spMk id="5" creationId="{F425FCD6-DC80-0402-6B49-D86C0DA04147}"/>
          </ac:spMkLst>
        </pc:spChg>
        <pc:spChg chg="add mod">
          <ac:chgData name="Hsu, Danny (CW)" userId="7dee548e-e5bd-469c-a9ea-1a3e94d35785" providerId="ADAL" clId="{9586E017-1016-49C6-902B-EE009B1A0348}" dt="2022-10-06T05:37:50.359" v="271" actId="14100"/>
          <ac:spMkLst>
            <pc:docMk/>
            <pc:sldMk cId="2125353023" sldId="2142532058"/>
            <ac:spMk id="6" creationId="{1DB7BDC9-6D0A-9107-82AA-BCDBECA8EEBE}"/>
          </ac:spMkLst>
        </pc:spChg>
      </pc:sldChg>
      <pc:sldChg chg="addSp delSp modSp mod">
        <pc:chgData name="Hsu, Danny (CW)" userId="7dee548e-e5bd-469c-a9ea-1a3e94d35785" providerId="ADAL" clId="{9586E017-1016-49C6-902B-EE009B1A0348}" dt="2022-10-06T06:26:31.501" v="586" actId="12"/>
        <pc:sldMkLst>
          <pc:docMk/>
          <pc:sldMk cId="1497046889" sldId="2142532059"/>
        </pc:sldMkLst>
        <pc:spChg chg="add del mod">
          <ac:chgData name="Hsu, Danny (CW)" userId="7dee548e-e5bd-469c-a9ea-1a3e94d35785" providerId="ADAL" clId="{9586E017-1016-49C6-902B-EE009B1A0348}" dt="2022-10-06T06:08:24.715" v="451" actId="14100"/>
          <ac:spMkLst>
            <pc:docMk/>
            <pc:sldMk cId="1497046889" sldId="2142532059"/>
            <ac:spMk id="2" creationId="{EA74CDE6-A343-7717-FC97-73F8033CA039}"/>
          </ac:spMkLst>
        </pc:spChg>
        <pc:spChg chg="add del mod">
          <ac:chgData name="Hsu, Danny (CW)" userId="7dee548e-e5bd-469c-a9ea-1a3e94d35785" providerId="ADAL" clId="{9586E017-1016-49C6-902B-EE009B1A0348}" dt="2022-10-06T06:08:24.715" v="451" actId="14100"/>
          <ac:spMkLst>
            <pc:docMk/>
            <pc:sldMk cId="1497046889" sldId="2142532059"/>
            <ac:spMk id="3" creationId="{C42E7824-789A-1CD0-1EB0-0F2A280108CB}"/>
          </ac:spMkLst>
        </pc:spChg>
        <pc:spChg chg="add del mod">
          <ac:chgData name="Hsu, Danny (CW)" userId="7dee548e-e5bd-469c-a9ea-1a3e94d35785" providerId="ADAL" clId="{9586E017-1016-49C6-902B-EE009B1A0348}" dt="2022-10-06T06:08:24.715" v="451" actId="14100"/>
          <ac:spMkLst>
            <pc:docMk/>
            <pc:sldMk cId="1497046889" sldId="2142532059"/>
            <ac:spMk id="4" creationId="{FC874B7E-61E1-5976-14F1-4A0191C66BB2}"/>
          </ac:spMkLst>
        </pc:spChg>
        <pc:spChg chg="add del mod">
          <ac:chgData name="Hsu, Danny (CW)" userId="7dee548e-e5bd-469c-a9ea-1a3e94d35785" providerId="ADAL" clId="{9586E017-1016-49C6-902B-EE009B1A0348}" dt="2022-10-06T06:08:24.715" v="451" actId="14100"/>
          <ac:spMkLst>
            <pc:docMk/>
            <pc:sldMk cId="1497046889" sldId="2142532059"/>
            <ac:spMk id="5" creationId="{B572C9BB-0658-B7A1-359D-1CA2C6259258}"/>
          </ac:spMkLst>
        </pc:spChg>
        <pc:spChg chg="add del mod">
          <ac:chgData name="Hsu, Danny (CW)" userId="7dee548e-e5bd-469c-a9ea-1a3e94d35785" providerId="ADAL" clId="{9586E017-1016-49C6-902B-EE009B1A0348}" dt="2022-10-06T06:26:31.501" v="586" actId="12"/>
          <ac:spMkLst>
            <pc:docMk/>
            <pc:sldMk cId="1497046889" sldId="2142532059"/>
            <ac:spMk id="6" creationId="{A37AA648-0F46-3236-7C36-0886516F3FC9}"/>
          </ac:spMkLst>
        </pc:spChg>
        <pc:spChg chg="add del">
          <ac:chgData name="Hsu, Danny (CW)" userId="7dee548e-e5bd-469c-a9ea-1a3e94d35785" providerId="ADAL" clId="{9586E017-1016-49C6-902B-EE009B1A0348}" dt="2022-10-06T06:25:42.579" v="569" actId="22"/>
          <ac:spMkLst>
            <pc:docMk/>
            <pc:sldMk cId="1497046889" sldId="2142532059"/>
            <ac:spMk id="8" creationId="{B00E4CCE-FF89-00D0-352C-CA44D8412576}"/>
          </ac:spMkLst>
        </pc:spChg>
      </pc:sldChg>
      <pc:sldChg chg="modSp add del mod">
        <pc:chgData name="Hsu, Danny (CW)" userId="7dee548e-e5bd-469c-a9ea-1a3e94d35785" providerId="ADAL" clId="{9586E017-1016-49C6-902B-EE009B1A0348}" dt="2022-10-06T05:37:59.666" v="272" actId="47"/>
        <pc:sldMkLst>
          <pc:docMk/>
          <pc:sldMk cId="1326254052" sldId="2142532060"/>
        </pc:sldMkLst>
        <pc:spChg chg="mod">
          <ac:chgData name="Hsu, Danny (CW)" userId="7dee548e-e5bd-469c-a9ea-1a3e94d35785" providerId="ADAL" clId="{9586E017-1016-49C6-902B-EE009B1A0348}" dt="2022-10-06T05:36:53.553" v="182" actId="5793"/>
          <ac:spMkLst>
            <pc:docMk/>
            <pc:sldMk cId="1326254052" sldId="2142532060"/>
            <ac:spMk id="5" creationId="{F425FCD6-DC80-0402-6B49-D86C0DA04147}"/>
          </ac:spMkLst>
        </pc:spChg>
      </pc:sldChg>
      <pc:sldChg chg="addSp modSp add del mod">
        <pc:chgData name="Hsu, Danny (CW)" userId="7dee548e-e5bd-469c-a9ea-1a3e94d35785" providerId="ADAL" clId="{9586E017-1016-49C6-902B-EE009B1A0348}" dt="2022-10-06T05:56:21.632" v="295" actId="47"/>
        <pc:sldMkLst>
          <pc:docMk/>
          <pc:sldMk cId="3219065132" sldId="2142532060"/>
        </pc:sldMkLst>
        <pc:spChg chg="mod">
          <ac:chgData name="Hsu, Danny (CW)" userId="7dee548e-e5bd-469c-a9ea-1a3e94d35785" providerId="ADAL" clId="{9586E017-1016-49C6-902B-EE009B1A0348}" dt="2022-10-06T05:40:42.159" v="293" actId="5793"/>
          <ac:spMkLst>
            <pc:docMk/>
            <pc:sldMk cId="3219065132" sldId="2142532060"/>
            <ac:spMk id="5" creationId="{F425FCD6-DC80-0402-6B49-D86C0DA04147}"/>
          </ac:spMkLst>
        </pc:spChg>
        <pc:spChg chg="mod">
          <ac:chgData name="Hsu, Danny (CW)" userId="7dee548e-e5bd-469c-a9ea-1a3e94d35785" providerId="ADAL" clId="{9586E017-1016-49C6-902B-EE009B1A0348}" dt="2022-10-06T05:40:36.303" v="291" actId="20577"/>
          <ac:spMkLst>
            <pc:docMk/>
            <pc:sldMk cId="3219065132" sldId="2142532060"/>
            <ac:spMk id="6" creationId="{1DB7BDC9-6D0A-9107-82AA-BCDBECA8EEBE}"/>
          </ac:spMkLst>
        </pc:spChg>
        <pc:spChg chg="add mod">
          <ac:chgData name="Hsu, Danny (CW)" userId="7dee548e-e5bd-469c-a9ea-1a3e94d35785" providerId="ADAL" clId="{9586E017-1016-49C6-902B-EE009B1A0348}" dt="2022-10-06T05:56:11.944" v="294"/>
          <ac:spMkLst>
            <pc:docMk/>
            <pc:sldMk cId="3219065132" sldId="2142532060"/>
            <ac:spMk id="7" creationId="{E168704C-F59A-E2F3-1E4C-520C1E4D206B}"/>
          </ac:spMkLst>
        </pc:spChg>
      </pc:sldChg>
      <pc:sldChg chg="modSp add mod">
        <pc:chgData name="Hsu, Danny (CW)" userId="7dee548e-e5bd-469c-a9ea-1a3e94d35785" providerId="ADAL" clId="{9586E017-1016-49C6-902B-EE009B1A0348}" dt="2022-10-06T07:29:01.900" v="859" actId="20577"/>
        <pc:sldMkLst>
          <pc:docMk/>
          <pc:sldMk cId="4161361798" sldId="2142532060"/>
        </pc:sldMkLst>
        <pc:spChg chg="mod">
          <ac:chgData name="Hsu, Danny (CW)" userId="7dee548e-e5bd-469c-a9ea-1a3e94d35785" providerId="ADAL" clId="{9586E017-1016-49C6-902B-EE009B1A0348}" dt="2022-10-06T07:29:01.900" v="859" actId="20577"/>
          <ac:spMkLst>
            <pc:docMk/>
            <pc:sldMk cId="4161361798" sldId="2142532060"/>
            <ac:spMk id="5" creationId="{F425FCD6-DC80-0402-6B49-D86C0DA04147}"/>
          </ac:spMkLst>
        </pc:spChg>
        <pc:spChg chg="mod">
          <ac:chgData name="Hsu, Danny (CW)" userId="7dee548e-e5bd-469c-a9ea-1a3e94d35785" providerId="ADAL" clId="{9586E017-1016-49C6-902B-EE009B1A0348}" dt="2022-10-06T05:56:35.534" v="310" actId="20577"/>
          <ac:spMkLst>
            <pc:docMk/>
            <pc:sldMk cId="4161361798" sldId="2142532060"/>
            <ac:spMk id="6" creationId="{1DB7BDC9-6D0A-9107-82AA-BCDBECA8EEBE}"/>
          </ac:spMkLst>
        </pc:spChg>
      </pc:sldChg>
      <pc:sldChg chg="modSp add mod">
        <pc:chgData name="Hsu, Danny (CW)" userId="7dee548e-e5bd-469c-a9ea-1a3e94d35785" providerId="ADAL" clId="{9586E017-1016-49C6-902B-EE009B1A0348}" dt="2022-10-06T06:18:56.039" v="548" actId="5793"/>
        <pc:sldMkLst>
          <pc:docMk/>
          <pc:sldMk cId="2865912326" sldId="2142532061"/>
        </pc:sldMkLst>
        <pc:spChg chg="mod">
          <ac:chgData name="Hsu, Danny (CW)" userId="7dee548e-e5bd-469c-a9ea-1a3e94d35785" providerId="ADAL" clId="{9586E017-1016-49C6-902B-EE009B1A0348}" dt="2022-10-06T06:18:56.039" v="548" actId="5793"/>
          <ac:spMkLst>
            <pc:docMk/>
            <pc:sldMk cId="2865912326" sldId="2142532061"/>
            <ac:spMk id="5" creationId="{F425FCD6-DC80-0402-6B49-D86C0DA04147}"/>
          </ac:spMkLst>
        </pc:spChg>
      </pc:sldChg>
      <pc:sldChg chg="modSp add mod">
        <pc:chgData name="Hsu, Danny (CW)" userId="7dee548e-e5bd-469c-a9ea-1a3e94d35785" providerId="ADAL" clId="{9586E017-1016-49C6-902B-EE009B1A0348}" dt="2022-10-06T06:50:47.872" v="768" actId="20577"/>
        <pc:sldMkLst>
          <pc:docMk/>
          <pc:sldMk cId="2772195996" sldId="2142532062"/>
        </pc:sldMkLst>
        <pc:spChg chg="mod">
          <ac:chgData name="Hsu, Danny (CW)" userId="7dee548e-e5bd-469c-a9ea-1a3e94d35785" providerId="ADAL" clId="{9586E017-1016-49C6-902B-EE009B1A0348}" dt="2022-10-06T06:50:47.872" v="768" actId="20577"/>
          <ac:spMkLst>
            <pc:docMk/>
            <pc:sldMk cId="2772195996" sldId="2142532062"/>
            <ac:spMk id="6" creationId="{A37AA648-0F46-3236-7C36-0886516F3FC9}"/>
          </ac:spMkLst>
        </pc:spChg>
      </pc:sldChg>
      <pc:sldChg chg="modSp add mod">
        <pc:chgData name="Hsu, Danny (CW)" userId="7dee548e-e5bd-469c-a9ea-1a3e94d35785" providerId="ADAL" clId="{9586E017-1016-49C6-902B-EE009B1A0348}" dt="2022-10-06T06:52:42.667" v="808" actId="6549"/>
        <pc:sldMkLst>
          <pc:docMk/>
          <pc:sldMk cId="1432048445" sldId="2142532063"/>
        </pc:sldMkLst>
        <pc:spChg chg="mod">
          <ac:chgData name="Hsu, Danny (CW)" userId="7dee548e-e5bd-469c-a9ea-1a3e94d35785" providerId="ADAL" clId="{9586E017-1016-49C6-902B-EE009B1A0348}" dt="2022-10-06T06:52:42.667" v="808" actId="6549"/>
          <ac:spMkLst>
            <pc:docMk/>
            <pc:sldMk cId="1432048445" sldId="2142532063"/>
            <ac:spMk id="6" creationId="{A37AA648-0F46-3236-7C36-0886516F3FC9}"/>
          </ac:spMkLst>
        </pc:spChg>
      </pc:sldChg>
      <pc:sldChg chg="modSp add mod">
        <pc:chgData name="Hsu, Danny (CW)" userId="7dee548e-e5bd-469c-a9ea-1a3e94d35785" providerId="ADAL" clId="{9586E017-1016-49C6-902B-EE009B1A0348}" dt="2022-10-06T06:54:17.277" v="841"/>
        <pc:sldMkLst>
          <pc:docMk/>
          <pc:sldMk cId="870624845" sldId="2142532064"/>
        </pc:sldMkLst>
        <pc:spChg chg="mod">
          <ac:chgData name="Hsu, Danny (CW)" userId="7dee548e-e5bd-469c-a9ea-1a3e94d35785" providerId="ADAL" clId="{9586E017-1016-49C6-902B-EE009B1A0348}" dt="2022-10-06T06:54:17.277" v="841"/>
          <ac:spMkLst>
            <pc:docMk/>
            <pc:sldMk cId="870624845" sldId="2142532064"/>
            <ac:spMk id="6" creationId="{A37AA648-0F46-3236-7C36-0886516F3FC9}"/>
          </ac:spMkLst>
        </pc:spChg>
      </pc:sldChg>
      <pc:sldChg chg="modSp add mod">
        <pc:chgData name="Hsu, Danny (CW)" userId="7dee548e-e5bd-469c-a9ea-1a3e94d35785" providerId="ADAL" clId="{9586E017-1016-49C6-902B-EE009B1A0348}" dt="2022-10-06T07:33:26.817" v="902" actId="20577"/>
        <pc:sldMkLst>
          <pc:docMk/>
          <pc:sldMk cId="2672970524" sldId="2142532065"/>
        </pc:sldMkLst>
        <pc:spChg chg="mod">
          <ac:chgData name="Hsu, Danny (CW)" userId="7dee548e-e5bd-469c-a9ea-1a3e94d35785" providerId="ADAL" clId="{9586E017-1016-49C6-902B-EE009B1A0348}" dt="2022-10-06T07:33:26.817" v="902" actId="20577"/>
          <ac:spMkLst>
            <pc:docMk/>
            <pc:sldMk cId="2672970524" sldId="2142532065"/>
            <ac:spMk id="5" creationId="{F425FCD6-DC80-0402-6B49-D86C0DA04147}"/>
          </ac:spMkLst>
        </pc:spChg>
        <pc:spChg chg="mod">
          <ac:chgData name="Hsu, Danny (CW)" userId="7dee548e-e5bd-469c-a9ea-1a3e94d35785" providerId="ADAL" clId="{9586E017-1016-49C6-902B-EE009B1A0348}" dt="2022-10-06T07:18:10.807" v="856" actId="207"/>
          <ac:spMkLst>
            <pc:docMk/>
            <pc:sldMk cId="2672970524" sldId="2142532065"/>
            <ac:spMk id="6" creationId="{1DB7BDC9-6D0A-9107-82AA-BCDBECA8EEBE}"/>
          </ac:spMkLst>
        </pc:spChg>
      </pc:sldChg>
      <pc:sldChg chg="modSp add mod">
        <pc:chgData name="Hsu, Danny (CW)" userId="7dee548e-e5bd-469c-a9ea-1a3e94d35785" providerId="ADAL" clId="{9586E017-1016-49C6-902B-EE009B1A0348}" dt="2022-10-06T08:48:05.891" v="1468" actId="6549"/>
        <pc:sldMkLst>
          <pc:docMk/>
          <pc:sldMk cId="4230606784" sldId="2142532066"/>
        </pc:sldMkLst>
        <pc:spChg chg="mod">
          <ac:chgData name="Hsu, Danny (CW)" userId="7dee548e-e5bd-469c-a9ea-1a3e94d35785" providerId="ADAL" clId="{9586E017-1016-49C6-902B-EE009B1A0348}" dt="2022-10-06T08:48:05.891" v="1468" actId="6549"/>
          <ac:spMkLst>
            <pc:docMk/>
            <pc:sldMk cId="4230606784" sldId="2142532066"/>
            <ac:spMk id="5" creationId="{F425FCD6-DC80-0402-6B49-D86C0DA04147}"/>
          </ac:spMkLst>
        </pc:spChg>
        <pc:spChg chg="mod">
          <ac:chgData name="Hsu, Danny (CW)" userId="7dee548e-e5bd-469c-a9ea-1a3e94d35785" providerId="ADAL" clId="{9586E017-1016-49C6-902B-EE009B1A0348}" dt="2022-10-06T07:30:44.952" v="869" actId="20577"/>
          <ac:spMkLst>
            <pc:docMk/>
            <pc:sldMk cId="4230606784" sldId="2142532066"/>
            <ac:spMk id="6" creationId="{1DB7BDC9-6D0A-9107-82AA-BCDBECA8EEBE}"/>
          </ac:spMkLst>
        </pc:spChg>
      </pc:sldChg>
      <pc:sldChg chg="addSp delSp modSp add mod">
        <pc:chgData name="Hsu, Danny (CW)" userId="7dee548e-e5bd-469c-a9ea-1a3e94d35785" providerId="ADAL" clId="{9586E017-1016-49C6-902B-EE009B1A0348}" dt="2022-10-06T08:34:07.583" v="1093" actId="20577"/>
        <pc:sldMkLst>
          <pc:docMk/>
          <pc:sldMk cId="2205858650" sldId="2142532067"/>
        </pc:sldMkLst>
        <pc:spChg chg="mod">
          <ac:chgData name="Hsu, Danny (CW)" userId="7dee548e-e5bd-469c-a9ea-1a3e94d35785" providerId="ADAL" clId="{9586E017-1016-49C6-902B-EE009B1A0348}" dt="2022-10-06T08:34:07.583" v="1093" actId="20577"/>
          <ac:spMkLst>
            <pc:docMk/>
            <pc:sldMk cId="2205858650" sldId="2142532067"/>
            <ac:spMk id="6" creationId="{A37AA648-0F46-3236-7C36-0886516F3FC9}"/>
          </ac:spMkLst>
        </pc:spChg>
        <pc:spChg chg="add del">
          <ac:chgData name="Hsu, Danny (CW)" userId="7dee548e-e5bd-469c-a9ea-1a3e94d35785" providerId="ADAL" clId="{9586E017-1016-49C6-902B-EE009B1A0348}" dt="2022-10-06T07:36:33.950" v="970" actId="22"/>
          <ac:spMkLst>
            <pc:docMk/>
            <pc:sldMk cId="2205858650" sldId="2142532067"/>
            <ac:spMk id="8" creationId="{7DCDA655-3AEC-991C-8C91-51B9820E707B}"/>
          </ac:spMkLst>
        </pc:spChg>
      </pc:sldChg>
      <pc:sldChg chg="modSp add mod">
        <pc:chgData name="Hsu, Danny (CW)" userId="7dee548e-e5bd-469c-a9ea-1a3e94d35785" providerId="ADAL" clId="{9586E017-1016-49C6-902B-EE009B1A0348}" dt="2022-10-06T08:37:03.189" v="1177" actId="20577"/>
        <pc:sldMkLst>
          <pc:docMk/>
          <pc:sldMk cId="1831862803" sldId="2142532068"/>
        </pc:sldMkLst>
        <pc:spChg chg="mod">
          <ac:chgData name="Hsu, Danny (CW)" userId="7dee548e-e5bd-469c-a9ea-1a3e94d35785" providerId="ADAL" clId="{9586E017-1016-49C6-902B-EE009B1A0348}" dt="2022-10-06T08:37:03.189" v="1177" actId="20577"/>
          <ac:spMkLst>
            <pc:docMk/>
            <pc:sldMk cId="1831862803" sldId="2142532068"/>
            <ac:spMk id="6" creationId="{A37AA648-0F46-3236-7C36-0886516F3FC9}"/>
          </ac:spMkLst>
        </pc:spChg>
      </pc:sldChg>
      <pc:sldChg chg="addSp delSp modSp add mod">
        <pc:chgData name="Hsu, Danny (CW)" userId="7dee548e-e5bd-469c-a9ea-1a3e94d35785" providerId="ADAL" clId="{9586E017-1016-49C6-902B-EE009B1A0348}" dt="2022-10-06T08:49:30.908" v="1478" actId="6549"/>
        <pc:sldMkLst>
          <pc:docMk/>
          <pc:sldMk cId="2896779445" sldId="2142532069"/>
        </pc:sldMkLst>
        <pc:spChg chg="mod">
          <ac:chgData name="Hsu, Danny (CW)" userId="7dee548e-e5bd-469c-a9ea-1a3e94d35785" providerId="ADAL" clId="{9586E017-1016-49C6-902B-EE009B1A0348}" dt="2022-10-06T08:49:30.908" v="1478" actId="6549"/>
          <ac:spMkLst>
            <pc:docMk/>
            <pc:sldMk cId="2896779445" sldId="2142532069"/>
            <ac:spMk id="6" creationId="{A37AA648-0F46-3236-7C36-0886516F3FC9}"/>
          </ac:spMkLst>
        </pc:spChg>
        <pc:spChg chg="add del">
          <ac:chgData name="Hsu, Danny (CW)" userId="7dee548e-e5bd-469c-a9ea-1a3e94d35785" providerId="ADAL" clId="{9586E017-1016-49C6-902B-EE009B1A0348}" dt="2022-10-06T08:40:43.596" v="1260"/>
          <ac:spMkLst>
            <pc:docMk/>
            <pc:sldMk cId="2896779445" sldId="2142532069"/>
            <ac:spMk id="7" creationId="{F7481075-27F3-3EC0-5609-AA3EB6B17BD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44601-AE71-45BF-99F0-9D53BB5C11E2}" type="datetimeFigureOut">
              <a:rPr lang="en-US" smtClean="0"/>
              <a:t>10/7/22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C2E2D-3F2F-4740-B880-C87C5E1C72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98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C2E2D-3F2F-4740-B880-C87C5E1C724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98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87067"/>
            <a:ext cx="9144000" cy="3861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25" b="0" i="0" dirty="0">
              <a:latin typeface="Arial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0"/>
          </p:nvPr>
        </p:nvSpPr>
        <p:spPr>
          <a:xfrm>
            <a:off x="46672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2"/>
          </p:nvPr>
        </p:nvSpPr>
        <p:spPr>
          <a:xfrm>
            <a:off x="24765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68580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6E43E1-7E49-A74C-AD56-7179BD0BC50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909598-196E-6F4F-804F-D2A19B09C5D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71F4A-D1CE-0541-8146-F42184C2769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578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ver Slide">
    <p:bg>
      <p:bgPr>
        <a:solidFill>
          <a:srgbClr val="1717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228599" y="203969"/>
            <a:ext cx="4114802" cy="448349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426200" y="4708118"/>
            <a:ext cx="127001" cy="1271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113654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66750" y="862812"/>
            <a:ext cx="7810500" cy="1744689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6750" y="2655170"/>
            <a:ext cx="7810500" cy="59586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025"/>
            </a:lvl1pPr>
            <a:lvl2pPr marL="0" indent="0" algn="ctr">
              <a:spcBef>
                <a:spcPts val="0"/>
              </a:spcBef>
              <a:buSzTx/>
              <a:buNone/>
              <a:defRPr sz="2025"/>
            </a:lvl2pPr>
            <a:lvl3pPr marL="0" indent="0" algn="ctr">
              <a:spcBef>
                <a:spcPts val="0"/>
              </a:spcBef>
              <a:buSzTx/>
              <a:buNone/>
              <a:defRPr sz="2025"/>
            </a:lvl3pPr>
            <a:lvl4pPr marL="0" indent="0" algn="ctr">
              <a:spcBef>
                <a:spcPts val="0"/>
              </a:spcBef>
              <a:buSzTx/>
              <a:buNone/>
              <a:defRPr sz="2025"/>
            </a:lvl4pPr>
            <a:lvl5pPr marL="0" indent="0" algn="ctr">
              <a:spcBef>
                <a:spcPts val="0"/>
              </a:spcBef>
              <a:buSzTx/>
              <a:buNone/>
              <a:defRPr sz="2025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8104095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text (1/4), content (3/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01354"/>
            <a:ext cx="4114800" cy="8958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BE6F14-FF48-0F4F-A8AA-2E3F25371E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228600" y="1117522"/>
            <a:ext cx="1828800" cy="3457599"/>
          </a:xfrm>
        </p:spPr>
        <p:txBody>
          <a:bodyPr/>
          <a:lstStyle>
            <a:lvl1pPr>
              <a:defRPr sz="14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14600" y="667368"/>
            <a:ext cx="6400800" cy="38278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228600" y="4830949"/>
            <a:ext cx="6400800" cy="1372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aseline="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15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87067"/>
            <a:ext cx="9144000" cy="3861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25" b="0" i="0" dirty="0">
              <a:latin typeface="Arial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0"/>
          </p:nvPr>
        </p:nvSpPr>
        <p:spPr>
          <a:xfrm>
            <a:off x="46672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2"/>
          </p:nvPr>
        </p:nvSpPr>
        <p:spPr>
          <a:xfrm>
            <a:off x="24765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68580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B7C2BD32-A496-2945-85F9-36CFA4EB4892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3776C896-FAF5-544E-A64A-EDFDFAE5F0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C1696873-A311-7640-B425-FAF4A7652E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Date Placeholder 18">
            <a:extLst>
              <a:ext uri="{FF2B5EF4-FFF2-40B4-BE49-F238E27FC236}">
                <a16:creationId xmlns:a16="http://schemas.microsoft.com/office/drawing/2014/main" id="{E5D28188-E408-8E41-AAA8-02FD73385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87250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9" y="429023"/>
            <a:ext cx="8572500" cy="7150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65A2E001-0AD3-134F-8A68-69ECF9DDDCB6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93C3D545-EC0E-9247-8B46-2F4ACF1DDC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B4CFF1C3-0E1A-0443-B9C1-38FC18339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Date Placeholder 18">
            <a:extLst>
              <a:ext uri="{FF2B5EF4-FFF2-40B4-BE49-F238E27FC236}">
                <a16:creationId xmlns:a16="http://schemas.microsoft.com/office/drawing/2014/main" id="{39BBB734-8684-1C48-B1E4-C69113922D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10002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flipV="1">
            <a:off x="0" y="2"/>
            <a:ext cx="9144000" cy="8912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3" y="1287067"/>
            <a:ext cx="4143375" cy="32891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572000" y="1287067"/>
            <a:ext cx="4286250" cy="328916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D1BCE3BF-D5BD-C34F-849D-CBFE66151C63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1" name="Footer Placeholder 5">
            <a:extLst>
              <a:ext uri="{FF2B5EF4-FFF2-40B4-BE49-F238E27FC236}">
                <a16:creationId xmlns:a16="http://schemas.microsoft.com/office/drawing/2014/main" id="{F26633D9-B422-2249-9B85-460A2199C6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F36D94EC-7461-FC44-ADFE-43542826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Date Placeholder 18">
            <a:extLst>
              <a:ext uri="{FF2B5EF4-FFF2-40B4-BE49-F238E27FC236}">
                <a16:creationId xmlns:a16="http://schemas.microsoft.com/office/drawing/2014/main" id="{F8745747-D42C-2B4C-A668-A8268E544E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DE27AFFE-D47D-5F47-8EA5-FE60DFF7A50D}"/>
              </a:ext>
            </a:extLst>
          </p:cNvPr>
          <p:cNvSpPr txBox="1"/>
          <p:nvPr userDrawn="1"/>
        </p:nvSpPr>
        <p:spPr>
          <a:xfrm>
            <a:off x="1987062" y="4994031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kumimoji="1" lang="zh-TW" alt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686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1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flipV="1">
            <a:off x="0" y="892098"/>
            <a:ext cx="9144000" cy="4256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E85E1-C08C-4B41-9B6F-EB750C2C444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34C561-2008-9249-873C-B7514AEC68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r>
              <a:rPr lang="en-US" dirty="0"/>
              <a:t>© IBM Corporation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9CA7E-46F8-8E4B-84BB-9CAA5072BF8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416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Divi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"/>
          <p:cNvSpPr>
            <a:spLocks noGrp="1"/>
          </p:cNvSpPr>
          <p:nvPr>
            <p:ph type="body" sz="quarter" idx="13"/>
          </p:nvPr>
        </p:nvSpPr>
        <p:spPr>
          <a:xfrm>
            <a:off x="219456" y="1244735"/>
            <a:ext cx="4123944" cy="3255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sz="quarter" idx="17"/>
          </p:nvPr>
        </p:nvSpPr>
        <p:spPr>
          <a:xfrm>
            <a:off x="4572000" y="0"/>
            <a:ext cx="2286000" cy="25741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8"/>
          </p:nvPr>
        </p:nvSpPr>
        <p:spPr>
          <a:xfrm>
            <a:off x="6858000" y="0"/>
            <a:ext cx="2286000" cy="2574132"/>
          </a:xfrm>
          <a:prstGeom prst="rect">
            <a:avLst/>
          </a:prstGeom>
          <a:solidFill>
            <a:srgbClr val="061F80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>
          <a:xfrm>
            <a:off x="4572000" y="2572545"/>
            <a:ext cx="4572000" cy="2575720"/>
          </a:xfrm>
          <a:prstGeom prst="rect">
            <a:avLst/>
          </a:prstGeom>
          <a:solidFill>
            <a:srgbClr val="0530AD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A0C816D7-E6CA-DC43-A38A-4AF88CEC0066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3C9DE8FF-BA85-9D45-B0A0-F6FA49504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E18CCDBD-75B0-0C4A-9167-7818E768DE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Date Placeholder 18">
            <a:extLst>
              <a:ext uri="{FF2B5EF4-FFF2-40B4-BE49-F238E27FC236}">
                <a16:creationId xmlns:a16="http://schemas.microsoft.com/office/drawing/2014/main" id="{5A6851A2-03D8-9644-8309-B1909F7F06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422081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Segmen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2571843"/>
          </a:xfrm>
          <a:prstGeom prst="rect">
            <a:avLst/>
          </a:prstGeom>
          <a:noFill/>
        </p:spPr>
        <p:txBody>
          <a:bodyPr lIns="182880" tIns="164592" rIns="228600" bIns="228600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sz="quarter" idx="20"/>
          </p:nvPr>
        </p:nvSpPr>
        <p:spPr>
          <a:xfrm>
            <a:off x="0" y="2572545"/>
            <a:ext cx="2286000" cy="2575720"/>
          </a:xfrm>
          <a:prstGeom prst="rect">
            <a:avLst/>
          </a:prstGeom>
          <a:solidFill>
            <a:srgbClr val="061F80"/>
          </a:solidFill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quarter" idx="19"/>
          </p:nvPr>
        </p:nvSpPr>
        <p:spPr>
          <a:xfrm>
            <a:off x="2286001" y="2572545"/>
            <a:ext cx="2286000" cy="2575720"/>
          </a:xfrm>
          <a:prstGeom prst="rect">
            <a:avLst/>
          </a:prstGeom>
          <a:solidFill>
            <a:srgbClr val="054ADA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7"/>
          </p:nvPr>
        </p:nvSpPr>
        <p:spPr>
          <a:xfrm>
            <a:off x="4572000" y="2572543"/>
            <a:ext cx="2286000" cy="25757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sz="quarter" idx="18"/>
          </p:nvPr>
        </p:nvSpPr>
        <p:spPr>
          <a:xfrm>
            <a:off x="6858000" y="2572543"/>
            <a:ext cx="2286000" cy="2575721"/>
          </a:xfrm>
          <a:prstGeom prst="rect">
            <a:avLst/>
          </a:prstGeom>
          <a:solidFill>
            <a:srgbClr val="6EA6FF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B00149CE-12CC-754C-8F57-EC7440F4CE18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4B795A1B-AD36-8C46-9E79-4A02EFB6F0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5480D92F-3F40-7141-9F53-F222A751E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Date Placeholder 18">
            <a:extLst>
              <a:ext uri="{FF2B5EF4-FFF2-40B4-BE49-F238E27FC236}">
                <a16:creationId xmlns:a16="http://schemas.microsoft.com/office/drawing/2014/main" id="{960F94DD-C3DD-2C41-A233-111097C476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591987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0D93356B-B352-4E4B-8F36-2F5358DC99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90" y="2007127"/>
            <a:ext cx="2268020" cy="113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10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9" y="429023"/>
            <a:ext cx="8572500" cy="7150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91EB29-72C3-2143-90E3-1B39E7C0588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C44179-C356-AF40-A9C1-D32D4FF0734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9024E-C3AA-F44A-905A-2A4F34736BD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2099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87067"/>
            <a:ext cx="9144000" cy="3861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25" b="0" i="0" dirty="0">
              <a:latin typeface="Arial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0"/>
          </p:nvPr>
        </p:nvSpPr>
        <p:spPr>
          <a:xfrm>
            <a:off x="46672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2"/>
          </p:nvPr>
        </p:nvSpPr>
        <p:spPr>
          <a:xfrm>
            <a:off x="24765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68580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285750" y="429023"/>
            <a:ext cx="857250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613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-6137" y="1"/>
            <a:ext cx="9144000" cy="8912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429023"/>
            <a:ext cx="771525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3" y="1287067"/>
            <a:ext cx="4143375" cy="32891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572000" y="1287067"/>
            <a:ext cx="4286250" cy="328916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93798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01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flipV="1">
            <a:off x="0" y="892098"/>
            <a:ext cx="9144000" cy="4256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E85E1-C08C-4B41-9B6F-EB750C2C444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fld id="{87061D89-1DF1-BD42-B4C5-6E0CCC089D2D}" type="datetime4">
              <a:rPr lang="en-US" smtClean="0"/>
              <a:pPr/>
              <a:t>October 7,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34C561-2008-9249-873C-B7514AEC68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r>
              <a:rPr lang="en-US" dirty="0"/>
              <a:t>© IBM Corporation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9CA7E-46F8-8E4B-84BB-9CAA5072BF8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2AE4723F-BC48-3A40-BDB7-F172BF85B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414"/>
          <a:stretch/>
        </p:blipFill>
        <p:spPr>
          <a:xfrm>
            <a:off x="8301448" y="4766080"/>
            <a:ext cx="826320" cy="26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54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 -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E1F05-AA66-8E42-A57F-B7C4A5944C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2552"/>
            <a:ext cx="6858000" cy="1792358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D933FB-9C45-9B4F-8340-4C10096F26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4031"/>
            <a:ext cx="6858000" cy="12429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899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699" indent="0" algn="ctr">
              <a:buNone/>
              <a:defRPr sz="1200"/>
            </a:lvl4pPr>
            <a:lvl5pPr marL="1371599" indent="0" algn="ctr">
              <a:buNone/>
              <a:defRPr sz="1200"/>
            </a:lvl5pPr>
            <a:lvl6pPr marL="1714499" indent="0" algn="ctr">
              <a:buNone/>
              <a:defRPr sz="1200"/>
            </a:lvl6pPr>
            <a:lvl7pPr marL="2057398" indent="0" algn="ctr">
              <a:buNone/>
              <a:defRPr sz="1200"/>
            </a:lvl7pPr>
            <a:lvl8pPr marL="2400298" indent="0" algn="ctr">
              <a:buNone/>
              <a:defRPr sz="1200"/>
            </a:lvl8pPr>
            <a:lvl9pPr marL="2743198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DC8EFF-0C4A-1343-87FF-9A1B0C123A71}"/>
              </a:ext>
            </a:extLst>
          </p:cNvPr>
          <p:cNvSpPr txBox="1"/>
          <p:nvPr userDrawn="1"/>
        </p:nvSpPr>
        <p:spPr>
          <a:xfrm>
            <a:off x="2397418" y="5501768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473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3 - Simp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F07E9-49F2-DE4D-AED8-CB2DCBA4B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3491"/>
            <a:ext cx="7886700" cy="2141534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 b="1">
                <a:solidFill>
                  <a:schemeClr val="bg2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CE78CD-2AC2-2049-8946-3B2D3190A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638" y="3445285"/>
            <a:ext cx="7886700" cy="11261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  <a:latin typeface="IBM Plex Sans" panose="020B0503050203000203" pitchFamily="34" charset="0"/>
              </a:defRPr>
            </a:lvl1pPr>
            <a:lvl2pPr marL="3428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32874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03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982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4A093D34-9E94-0D48-B5DA-07EFD0361D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63" y="2129581"/>
            <a:ext cx="2268020" cy="11340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BAAD3F-1B2A-7442-94C8-14A9FA6C1B82}"/>
              </a:ext>
            </a:extLst>
          </p:cNvPr>
          <p:cNvSpPr txBox="1"/>
          <p:nvPr userDrawn="1"/>
        </p:nvSpPr>
        <p:spPr>
          <a:xfrm>
            <a:off x="7140388" y="2017059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173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87067"/>
            <a:ext cx="9144000" cy="3861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25" b="0" i="0" dirty="0">
              <a:latin typeface="Arial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0"/>
          </p:nvPr>
        </p:nvSpPr>
        <p:spPr>
          <a:xfrm>
            <a:off x="46672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2"/>
          </p:nvPr>
        </p:nvSpPr>
        <p:spPr>
          <a:xfrm>
            <a:off x="24765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68580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285750" y="429023"/>
            <a:ext cx="857250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DE738E-065A-D14A-BEF4-66DAC3236F5A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3AC7CE-71A1-6B47-986F-B22F8F99495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8C802-E19C-A54C-AA38-24319808B37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069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9" y="429023"/>
            <a:ext cx="857250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1410094" y="4941857"/>
            <a:ext cx="857250" cy="137984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en-US" sz="500" b="0" i="0" dirty="0">
                <a:solidFill>
                  <a:schemeClr val="bg2">
                    <a:alpha val="60000"/>
                  </a:schemeClr>
                </a:solidFill>
                <a:latin typeface="IBM Plex Sans" charset="0"/>
                <a:ea typeface="IBM Plex Sans" charset="0"/>
                <a:cs typeface="IBM Plex Sans" charset="0"/>
              </a:rPr>
              <a:t>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638502B-9A7A-6A43-8C98-0BF0BD9E22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-491146" y="784656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9601B1-BE9C-B04A-90A5-5F0B44587DF2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06FFE-4AAA-2C48-93BC-AEB49080573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9BEA8-C897-714E-9369-18D46922BE7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2357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-6137" y="1"/>
            <a:ext cx="9144000" cy="8912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429023"/>
            <a:ext cx="771525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3" y="1287067"/>
            <a:ext cx="4143375" cy="32891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572000" y="1287067"/>
            <a:ext cx="4286250" cy="328916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CE5B8-7368-0045-BB30-92FF8C874898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CE04A8-B0C6-054B-821F-A915D088BA9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55B839-9463-0E4C-81BF-483DCD84E63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532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flipV="1">
            <a:off x="0" y="892098"/>
            <a:ext cx="9144000" cy="42561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E85E1-C08C-4B41-9B6F-EB750C2C444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34C561-2008-9249-873C-B7514AEC68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r>
              <a:rPr lang="en-US" dirty="0"/>
              <a:t>© IBM Corporation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9CA7E-46F8-8E4B-84BB-9CAA5072BF8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Text&#10;&#10;Description automatically generated with medium confidence">
            <a:extLst>
              <a:ext uri="{FF2B5EF4-FFF2-40B4-BE49-F238E27FC236}">
                <a16:creationId xmlns:a16="http://schemas.microsoft.com/office/drawing/2014/main" id="{BE039038-F3DC-B54B-A10B-F4D3CFEAF2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414"/>
          <a:stretch/>
        </p:blipFill>
        <p:spPr>
          <a:xfrm>
            <a:off x="8301448" y="4766080"/>
            <a:ext cx="826320" cy="26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626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1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flipV="1">
            <a:off x="0" y="892098"/>
            <a:ext cx="9144000" cy="4256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E85E1-C08C-4B41-9B6F-EB750C2C444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34C561-2008-9249-873C-B7514AEC680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r>
              <a:rPr lang="en-US" dirty="0"/>
              <a:t>© IBM Corporation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9CA7E-46F8-8E4B-84BB-9CAA5072BF8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alpha val="65000"/>
                  </a:schemeClr>
                </a:solidFill>
                <a:latin typeface="IBM Plex Sans Light" panose="020B04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87A554-B218-F64C-9232-95DD2029E1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6639" y="4857434"/>
            <a:ext cx="353824" cy="14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433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4 -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E1F05-AA66-8E42-A57F-B7C4A5944C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2552"/>
            <a:ext cx="6858000" cy="1792358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D933FB-9C45-9B4F-8340-4C10096F26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4031"/>
            <a:ext cx="6858000" cy="12429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899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699" indent="0" algn="ctr">
              <a:buNone/>
              <a:defRPr sz="1200"/>
            </a:lvl4pPr>
            <a:lvl5pPr marL="1371599" indent="0" algn="ctr">
              <a:buNone/>
              <a:defRPr sz="1200"/>
            </a:lvl5pPr>
            <a:lvl6pPr marL="1714499" indent="0" algn="ctr">
              <a:buNone/>
              <a:defRPr sz="1200"/>
            </a:lvl6pPr>
            <a:lvl7pPr marL="2057398" indent="0" algn="ctr">
              <a:buNone/>
              <a:defRPr sz="1200"/>
            </a:lvl7pPr>
            <a:lvl8pPr marL="2400298" indent="0" algn="ctr">
              <a:buNone/>
              <a:defRPr sz="1200"/>
            </a:lvl8pPr>
            <a:lvl9pPr marL="2743198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DC8EFF-0C4A-1343-87FF-9A1B0C123A71}"/>
              </a:ext>
            </a:extLst>
          </p:cNvPr>
          <p:cNvSpPr txBox="1"/>
          <p:nvPr userDrawn="1"/>
        </p:nvSpPr>
        <p:spPr>
          <a:xfrm>
            <a:off x="2397418" y="5501768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7EFA3-014E-594A-91E8-3D5B3F4AD2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435E7-B81F-3442-BBEA-957AB7096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05FA1-B891-2F42-9A8B-93B372E18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0390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4 - Simp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F07E9-49F2-DE4D-AED8-CB2DCBA4B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3491"/>
            <a:ext cx="7886700" cy="2141534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 b="1">
                <a:solidFill>
                  <a:schemeClr val="bg2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CE78CD-2AC2-2049-8946-3B2D3190A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638" y="3445285"/>
            <a:ext cx="7886700" cy="11261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  <a:latin typeface="IBM Plex Sans" panose="020B0503050203000203" pitchFamily="34" charset="0"/>
              </a:defRPr>
            </a:lvl1pPr>
            <a:lvl2pPr marL="3428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04B21-0871-4E49-9300-490D37BA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239ED-EC4D-D24D-A489-C9BDA4689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003ED-0A6D-334E-9D87-85A6ABE6D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2782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4A093D34-9E94-0D48-B5DA-07EFD0361D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63" y="2129581"/>
            <a:ext cx="2268020" cy="11340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BAAD3F-1B2A-7442-94C8-14A9FA6C1B82}"/>
              </a:ext>
            </a:extLst>
          </p:cNvPr>
          <p:cNvSpPr txBox="1"/>
          <p:nvPr userDrawn="1"/>
        </p:nvSpPr>
        <p:spPr>
          <a:xfrm>
            <a:off x="7140388" y="2017059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7700C3-5C08-4F42-B425-F76B57D785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FB6DB5-0E89-2A45-B6D6-3399709A4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0AC89D-9F8A-574B-9A01-A4D5C02E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7168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287067"/>
            <a:ext cx="9144000" cy="3861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25" b="0" i="0" dirty="0">
              <a:latin typeface="Arial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10"/>
          </p:nvPr>
        </p:nvSpPr>
        <p:spPr>
          <a:xfrm>
            <a:off x="466725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12"/>
          </p:nvPr>
        </p:nvSpPr>
        <p:spPr>
          <a:xfrm>
            <a:off x="24765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6858000" y="1287066"/>
            <a:ext cx="2000250" cy="3289168"/>
          </a:xfrm>
          <a:prstGeom prst="rect">
            <a:avLst/>
          </a:prstGeom>
        </p:spPr>
        <p:txBody>
          <a:bodyPr lIns="0" tIns="228600" rIns="0"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285750" y="429023"/>
            <a:ext cx="857250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4458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9" y="429023"/>
            <a:ext cx="857250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Date Placeholder 2"/>
          <p:cNvSpPr txBox="1">
            <a:spLocks/>
          </p:cNvSpPr>
          <p:nvPr userDrawn="1"/>
        </p:nvSpPr>
        <p:spPr>
          <a:xfrm>
            <a:off x="1410094" y="4941857"/>
            <a:ext cx="857250" cy="137984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en-US" sz="500" b="0" i="0" dirty="0">
                <a:solidFill>
                  <a:schemeClr val="bg2">
                    <a:alpha val="60000"/>
                  </a:schemeClr>
                </a:solidFill>
                <a:latin typeface="IBM Plex Sans" charset="0"/>
                <a:ea typeface="IBM Plex Sans" charset="0"/>
                <a:cs typeface="IBM Plex Sans" charset="0"/>
              </a:rPr>
              <a:t>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638502B-9A7A-6A43-8C98-0BF0BD9E22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-491146" y="784656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55061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-6137" y="1"/>
            <a:ext cx="9144000" cy="8912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429023"/>
            <a:ext cx="7715250" cy="71503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3" y="1287067"/>
            <a:ext cx="4143375" cy="328916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85750" y="165888"/>
            <a:ext cx="4114800" cy="171609"/>
          </a:xfrm>
          <a:prstGeom prst="rect">
            <a:avLst/>
          </a:prstGeom>
        </p:spPr>
        <p:txBody>
          <a:bodyPr tIns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  <a:lvl2pPr>
              <a:defRPr sz="1000">
                <a:solidFill>
                  <a:schemeClr val="accent1"/>
                </a:solidFill>
              </a:defRPr>
            </a:lvl2pPr>
            <a:lvl3pPr>
              <a:defRPr sz="1000">
                <a:solidFill>
                  <a:schemeClr val="accent1"/>
                </a:solidFill>
              </a:defRPr>
            </a:lvl3pPr>
            <a:lvl4pPr>
              <a:defRPr sz="1000"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572000" y="1287067"/>
            <a:ext cx="4286250" cy="328916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32187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1 - Whit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flipV="1">
            <a:off x="0" y="892098"/>
            <a:ext cx="9144000" cy="4256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150" tIns="28575" rIns="57150" bIns="2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625" b="0" i="0" dirty="0">
              <a:latin typeface="Arial Regular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87A554-B218-F64C-9232-95DD2029E1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6639" y="4857434"/>
            <a:ext cx="353824" cy="14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5269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5 -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E1F05-AA66-8E42-A57F-B7C4A5944C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2552"/>
            <a:ext cx="6858000" cy="1792358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D933FB-9C45-9B4F-8340-4C10096F26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4031"/>
            <a:ext cx="6858000" cy="12429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899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699" indent="0" algn="ctr">
              <a:buNone/>
              <a:defRPr sz="1200"/>
            </a:lvl4pPr>
            <a:lvl5pPr marL="1371599" indent="0" algn="ctr">
              <a:buNone/>
              <a:defRPr sz="1200"/>
            </a:lvl5pPr>
            <a:lvl6pPr marL="1714499" indent="0" algn="ctr">
              <a:buNone/>
              <a:defRPr sz="1200"/>
            </a:lvl6pPr>
            <a:lvl7pPr marL="2057398" indent="0" algn="ctr">
              <a:buNone/>
              <a:defRPr sz="1200"/>
            </a:lvl7pPr>
            <a:lvl8pPr marL="2400298" indent="0" algn="ctr">
              <a:buNone/>
              <a:defRPr sz="1200"/>
            </a:lvl8pPr>
            <a:lvl9pPr marL="2743198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DC8EFF-0C4A-1343-87FF-9A1B0C123A71}"/>
              </a:ext>
            </a:extLst>
          </p:cNvPr>
          <p:cNvSpPr txBox="1"/>
          <p:nvPr userDrawn="1"/>
        </p:nvSpPr>
        <p:spPr>
          <a:xfrm>
            <a:off x="2397418" y="5501768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4347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05 - Simp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F07E9-49F2-DE4D-AED8-CB2DCBA4B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3491"/>
            <a:ext cx="7886700" cy="2141534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 b="1">
                <a:solidFill>
                  <a:schemeClr val="bg2"/>
                </a:solidFill>
                <a:latin typeface="IBM Plex Sans" panose="020B050305020300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CE78CD-2AC2-2049-8946-3B2D3190A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638" y="3445285"/>
            <a:ext cx="7886700" cy="11261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  <a:latin typeface="IBM Plex Sans" panose="020B0503050203000203" pitchFamily="34" charset="0"/>
              </a:defRPr>
            </a:lvl1pPr>
            <a:lvl2pPr marL="3428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0273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Divi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"/>
          <p:cNvSpPr>
            <a:spLocks noGrp="1"/>
          </p:cNvSpPr>
          <p:nvPr>
            <p:ph type="body" sz="quarter" idx="13"/>
          </p:nvPr>
        </p:nvSpPr>
        <p:spPr>
          <a:xfrm>
            <a:off x="219456" y="1244735"/>
            <a:ext cx="4123944" cy="3255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sz="quarter" idx="17"/>
          </p:nvPr>
        </p:nvSpPr>
        <p:spPr>
          <a:xfrm>
            <a:off x="4572000" y="0"/>
            <a:ext cx="2286000" cy="25741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8"/>
          </p:nvPr>
        </p:nvSpPr>
        <p:spPr>
          <a:xfrm>
            <a:off x="6858000" y="0"/>
            <a:ext cx="2286000" cy="2574132"/>
          </a:xfrm>
          <a:prstGeom prst="rect">
            <a:avLst/>
          </a:prstGeom>
          <a:solidFill>
            <a:srgbClr val="061F80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>
          <a:xfrm>
            <a:off x="4572000" y="2572545"/>
            <a:ext cx="4572000" cy="2575720"/>
          </a:xfrm>
          <a:prstGeom prst="rect">
            <a:avLst/>
          </a:prstGeom>
          <a:solidFill>
            <a:srgbClr val="0530AD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A7B1A-C148-0A4A-A4E9-D0274020F7E6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F2A7EC-6DBE-1746-8F1C-309AC0CAC7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B50C45-5562-1B49-B076-421B56F6D3C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97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4A093D34-9E94-0D48-B5DA-07EFD0361D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63" y="2129581"/>
            <a:ext cx="2268020" cy="11340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BAAD3F-1B2A-7442-94C8-14A9FA6C1B82}"/>
              </a:ext>
            </a:extLst>
          </p:cNvPr>
          <p:cNvSpPr txBox="1"/>
          <p:nvPr userDrawn="1"/>
        </p:nvSpPr>
        <p:spPr>
          <a:xfrm>
            <a:off x="7140388" y="2017059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763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6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C85F43D4-E462-2345-B39F-4FCEFF09EE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716" y="2009490"/>
            <a:ext cx="2258568" cy="112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817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3A7B1A-C148-0A4A-A4E9-D0274020F7E6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F2A7EC-6DBE-1746-8F1C-309AC0CAC77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B50C45-5562-1B49-B076-421B56F6D3C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623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0D93356B-B352-4E4B-8F36-2F5358DC99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90" y="2007127"/>
            <a:ext cx="2268020" cy="113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1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(no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315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Group Name / DOC ID / Month XX, 2020 / © 2020 IBM Corporation</a:t>
            </a:r>
          </a:p>
        </p:txBody>
      </p:sp>
      <p:sp>
        <p:nvSpPr>
          <p:cNvPr id="4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395FB3-9C97-154F-86B2-7E381B9512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280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ight, text,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210312" y="201354"/>
            <a:ext cx="4142232" cy="805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"/>
          <p:cNvSpPr>
            <a:spLocks noGrp="1"/>
          </p:cNvSpPr>
          <p:nvPr>
            <p:ph type="body" sz="quarter" idx="13"/>
          </p:nvPr>
        </p:nvSpPr>
        <p:spPr>
          <a:xfrm>
            <a:off x="219456" y="1244735"/>
            <a:ext cx="4123944" cy="3255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1"/>
          <p:cNvSpPr>
            <a:spLocks noGrp="1"/>
          </p:cNvSpPr>
          <p:nvPr>
            <p:ph sz="quarter" idx="17"/>
          </p:nvPr>
        </p:nvSpPr>
        <p:spPr>
          <a:xfrm>
            <a:off x="4572000" y="0"/>
            <a:ext cx="2286000" cy="2574132"/>
          </a:xfrm>
          <a:solidFill>
            <a:schemeClr val="accent2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8"/>
          </p:nvPr>
        </p:nvSpPr>
        <p:spPr>
          <a:xfrm>
            <a:off x="6858000" y="0"/>
            <a:ext cx="2286000" cy="2574132"/>
          </a:xfrm>
          <a:solidFill>
            <a:srgbClr val="061F80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9"/>
          </p:nvPr>
        </p:nvSpPr>
        <p:spPr>
          <a:xfrm>
            <a:off x="4572000" y="2572544"/>
            <a:ext cx="4572000" cy="2575720"/>
          </a:xfrm>
          <a:solidFill>
            <a:srgbClr val="0530AD"/>
          </a:solidFill>
          <a:ln>
            <a:noFill/>
          </a:ln>
        </p:spPr>
        <p:txBody>
          <a:bodyPr lIns="219456" tIns="201168" rIns="228600" bIns="2286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Group Name / DOC ID / Month XX, 2020 / © 2020 IBM Corporation</a:t>
            </a:r>
          </a:p>
        </p:txBody>
      </p:sp>
      <p:sp>
        <p:nvSpPr>
          <p:cNvPr id="4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9395FB3-9C97-154F-86B2-7E381B9512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770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7.xml"/><Relationship Id="rId9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B049CAB-0897-9246-8744-7F3872E84D7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3CDCFB57-889E-2E4D-813F-A57FB20126BC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C57270B0-7195-9C46-8236-FF0AB618456D}"/>
              </a:ext>
            </a:extLst>
          </p:cNvPr>
          <p:cNvSpPr/>
          <p:nvPr userDrawn="1"/>
        </p:nvSpPr>
        <p:spPr>
          <a:xfrm>
            <a:off x="9144" y="9518"/>
            <a:ext cx="8935912" cy="5148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2" h="21600" extrusionOk="0">
                <a:moveTo>
                  <a:pt x="0" y="0"/>
                </a:moveTo>
                <a:lnTo>
                  <a:pt x="0" y="21600"/>
                </a:lnTo>
                <a:lnTo>
                  <a:pt x="12958" y="21600"/>
                </a:lnTo>
                <a:cubicBezTo>
                  <a:pt x="13876" y="20598"/>
                  <a:pt x="14753" y="19501"/>
                  <a:pt x="15581" y="18366"/>
                </a:cubicBezTo>
                <a:cubicBezTo>
                  <a:pt x="19327" y="13222"/>
                  <a:pt x="21600" y="5573"/>
                  <a:pt x="1983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57EC1">
                  <a:alpha val="0"/>
                </a:srgbClr>
              </a:gs>
              <a:gs pos="100000">
                <a:srgbClr val="4AE6EE">
                  <a:alpha val="40000"/>
                </a:srgbClr>
              </a:gs>
            </a:gsLst>
            <a:lin ang="1623277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73F69C98-0E7E-184A-98DA-88F1DC56C57D}"/>
              </a:ext>
            </a:extLst>
          </p:cNvPr>
          <p:cNvSpPr/>
          <p:nvPr userDrawn="1"/>
        </p:nvSpPr>
        <p:spPr>
          <a:xfrm>
            <a:off x="-2249" y="9759"/>
            <a:ext cx="2050818" cy="2194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cubicBezTo>
                  <a:pt x="1875" y="21373"/>
                  <a:pt x="3635" y="20958"/>
                  <a:pt x="5106" y="20273"/>
                </a:cubicBezTo>
                <a:cubicBezTo>
                  <a:pt x="11021" y="17517"/>
                  <a:pt x="11668" y="11017"/>
                  <a:pt x="14945" y="6375"/>
                </a:cubicBezTo>
                <a:cubicBezTo>
                  <a:pt x="16691" y="3902"/>
                  <a:pt x="19283" y="2040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C0AE22EC-3698-EF44-9668-2119C19FDB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14"/>
          <a:stretch/>
        </p:blipFill>
        <p:spPr>
          <a:xfrm>
            <a:off x="8301448" y="4766080"/>
            <a:ext cx="826320" cy="26271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E4944B-476C-E34D-933B-A6D42286E8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86DF5B-9CD1-BC43-A0A2-2B2BA0545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9CC404E1-A72A-274E-A3BE-DC1C68B2EC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23382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3" r:id="rId1"/>
    <p:sldLayoutId id="2147484397" r:id="rId2"/>
    <p:sldLayoutId id="2147485346" r:id="rId3"/>
    <p:sldLayoutId id="2147484255" r:id="rId4"/>
    <p:sldLayoutId id="2147485345" r:id="rId5"/>
    <p:sldLayoutId id="2147485344" r:id="rId6"/>
    <p:sldLayoutId id="2147485933" r:id="rId7"/>
    <p:sldLayoutId id="2147485934" r:id="rId8"/>
    <p:sldLayoutId id="2147485935" r:id="rId9"/>
    <p:sldLayoutId id="2147485936" r:id="rId10"/>
    <p:sldLayoutId id="2147485937" r:id="rId11"/>
    <p:sldLayoutId id="2147485938" r:id="rId12"/>
  </p:sldLayoutIdLst>
  <p:hf hdr="0"/>
  <p:txStyles>
    <p:titleStyle>
      <a:lvl1pPr marL="0" marR="0" indent="0" algn="l" defTabSz="685772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500" b="1" i="0" kern="1200">
          <a:solidFill>
            <a:schemeClr val="bg2"/>
          </a:solidFill>
          <a:latin typeface="IBM Plex Sans SemiBold" panose="020B0503050000000000" pitchFamily="34" charset="77"/>
          <a:ea typeface="IBM Plex Sans SemiBold" panose="020B0503050000000000" pitchFamily="34" charset="77"/>
          <a:cs typeface="IBM Plex Sans SemiBold" panose="020B0503050000000000" pitchFamily="34" charset="77"/>
        </a:defRPr>
      </a:lvl1pPr>
    </p:titleStyle>
    <p:bodyStyle>
      <a:lvl1pPr marL="0" indent="0" algn="l" defTabSz="685772" rtl="0" eaLnBrk="1" latinLnBrk="0" hangingPunct="1">
        <a:lnSpc>
          <a:spcPct val="105000"/>
        </a:lnSpc>
        <a:spcBef>
          <a:spcPts val="375"/>
        </a:spcBef>
        <a:buFontTx/>
        <a:buNone/>
        <a:tabLst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  <a:lvl2pPr marL="142868" indent="-142868" algn="l" defTabSz="685772" rtl="0" eaLnBrk="1" latinLnBrk="0" hangingPunct="1">
        <a:lnSpc>
          <a:spcPct val="105000"/>
        </a:lnSpc>
        <a:spcBef>
          <a:spcPts val="375"/>
        </a:spcBef>
        <a:buFont typeface="Wingdings" panose="05000000000000000000" pitchFamily="2" charset="2"/>
        <a:buChar char="§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2pPr>
      <a:lvl3pPr marL="285739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3pPr>
      <a:lvl4pPr marL="428607" indent="-142868" algn="l" defTabSz="685772" rtl="0" eaLnBrk="1" latinLnBrk="0" hangingPunct="1">
        <a:lnSpc>
          <a:spcPct val="105000"/>
        </a:lnSpc>
        <a:spcBef>
          <a:spcPts val="375"/>
        </a:spcBef>
        <a:buFont typeface="Arial" panose="020B0604020202020204" pitchFamily="34" charset="0"/>
        <a:buChar char="•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4pPr>
      <a:lvl5pPr marL="571478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5pPr>
      <a:lvl6pPr marL="1885873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59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5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2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8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4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1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89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B049CAB-0897-9246-8744-7F3872E84D7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  <p:sp>
        <p:nvSpPr>
          <p:cNvPr id="10" name="Shape">
            <a:extLst>
              <a:ext uri="{FF2B5EF4-FFF2-40B4-BE49-F238E27FC236}">
                <a16:creationId xmlns:a16="http://schemas.microsoft.com/office/drawing/2014/main" id="{C57270B0-7195-9C46-8236-FF0AB618456D}"/>
              </a:ext>
            </a:extLst>
          </p:cNvPr>
          <p:cNvSpPr/>
          <p:nvPr userDrawn="1"/>
        </p:nvSpPr>
        <p:spPr>
          <a:xfrm>
            <a:off x="9144" y="9518"/>
            <a:ext cx="8935912" cy="5148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2" h="21600" extrusionOk="0">
                <a:moveTo>
                  <a:pt x="0" y="0"/>
                </a:moveTo>
                <a:lnTo>
                  <a:pt x="0" y="21600"/>
                </a:lnTo>
                <a:lnTo>
                  <a:pt x="12958" y="21600"/>
                </a:lnTo>
                <a:cubicBezTo>
                  <a:pt x="13876" y="20598"/>
                  <a:pt x="14753" y="19501"/>
                  <a:pt x="15581" y="18366"/>
                </a:cubicBezTo>
                <a:cubicBezTo>
                  <a:pt x="19327" y="13222"/>
                  <a:pt x="21600" y="5573"/>
                  <a:pt x="1983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57EC1">
                  <a:alpha val="0"/>
                </a:srgbClr>
              </a:gs>
              <a:gs pos="100000">
                <a:srgbClr val="4AE6EE">
                  <a:alpha val="40000"/>
                </a:srgbClr>
              </a:gs>
            </a:gsLst>
            <a:lin ang="1623277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73F69C98-0E7E-184A-98DA-88F1DC56C57D}"/>
              </a:ext>
            </a:extLst>
          </p:cNvPr>
          <p:cNvSpPr/>
          <p:nvPr userDrawn="1"/>
        </p:nvSpPr>
        <p:spPr>
          <a:xfrm>
            <a:off x="-2249" y="9759"/>
            <a:ext cx="2050818" cy="2194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cubicBezTo>
                  <a:pt x="1875" y="21373"/>
                  <a:pt x="3635" y="20958"/>
                  <a:pt x="5106" y="20273"/>
                </a:cubicBezTo>
                <a:cubicBezTo>
                  <a:pt x="11021" y="17517"/>
                  <a:pt x="11668" y="11017"/>
                  <a:pt x="14945" y="6375"/>
                </a:cubicBezTo>
                <a:cubicBezTo>
                  <a:pt x="16691" y="3902"/>
                  <a:pt x="19283" y="2040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2FC2697-B39D-3247-8203-EFA071C7B804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9AB46A49-3184-2F42-9878-D36BD74A5A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417D8CDF-0A81-3E40-A222-76EE38E016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Date Placeholder 18">
            <a:extLst>
              <a:ext uri="{FF2B5EF4-FFF2-40B4-BE49-F238E27FC236}">
                <a16:creationId xmlns:a16="http://schemas.microsoft.com/office/drawing/2014/main" id="{82F5D6CC-A6BE-CF47-931B-434371603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59369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13" r:id="rId1"/>
    <p:sldLayoutId id="2147485916" r:id="rId2"/>
    <p:sldLayoutId id="2147485917" r:id="rId3"/>
    <p:sldLayoutId id="2147485347" r:id="rId4"/>
    <p:sldLayoutId id="2147485918" r:id="rId5"/>
    <p:sldLayoutId id="2147485920" r:id="rId6"/>
    <p:sldLayoutId id="2147485922" r:id="rId7"/>
  </p:sldLayoutIdLst>
  <p:hf hdr="0"/>
  <p:txStyles>
    <p:titleStyle>
      <a:lvl1pPr marL="0" marR="0" indent="0" algn="l" defTabSz="685772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500" b="1" i="0" kern="1200">
          <a:solidFill>
            <a:schemeClr val="bg2"/>
          </a:solidFill>
          <a:latin typeface="IBM Plex Sans SemiBold" panose="020B0503050000000000" pitchFamily="34" charset="77"/>
          <a:ea typeface="IBM Plex Sans SemiBold" panose="020B0503050000000000" pitchFamily="34" charset="77"/>
          <a:cs typeface="IBM Plex Sans SemiBold" panose="020B0503050000000000" pitchFamily="34" charset="77"/>
        </a:defRPr>
      </a:lvl1pPr>
    </p:titleStyle>
    <p:bodyStyle>
      <a:lvl1pPr marL="0" indent="0" algn="l" defTabSz="685772" rtl="0" eaLnBrk="1" latinLnBrk="0" hangingPunct="1">
        <a:lnSpc>
          <a:spcPct val="105000"/>
        </a:lnSpc>
        <a:spcBef>
          <a:spcPts val="375"/>
        </a:spcBef>
        <a:buFontTx/>
        <a:buNone/>
        <a:tabLst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  <a:lvl2pPr marL="142868" indent="-142868" algn="l" defTabSz="685772" rtl="0" eaLnBrk="1" latinLnBrk="0" hangingPunct="1">
        <a:lnSpc>
          <a:spcPct val="105000"/>
        </a:lnSpc>
        <a:spcBef>
          <a:spcPts val="375"/>
        </a:spcBef>
        <a:buFont typeface="Wingdings" panose="05000000000000000000" pitchFamily="2" charset="2"/>
        <a:buChar char="§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2pPr>
      <a:lvl3pPr marL="285739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3pPr>
      <a:lvl4pPr marL="428607" indent="-142868" algn="l" defTabSz="685772" rtl="0" eaLnBrk="1" latinLnBrk="0" hangingPunct="1">
        <a:lnSpc>
          <a:spcPct val="105000"/>
        </a:lnSpc>
        <a:spcBef>
          <a:spcPts val="375"/>
        </a:spcBef>
        <a:buFont typeface="Arial" panose="020B0604020202020204" pitchFamily="34" charset="0"/>
        <a:buChar char="•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4pPr>
      <a:lvl5pPr marL="571478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5pPr>
      <a:lvl6pPr marL="1885873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59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5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2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8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4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1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89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BC63E6-6D4B-184F-A8F7-B5E318C5454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7F4F2236-6D06-D249-AAB8-3E537556984C}"/>
              </a:ext>
            </a:extLst>
          </p:cNvPr>
          <p:cNvSpPr txBox="1">
            <a:spLocks/>
          </p:cNvSpPr>
          <p:nvPr userDrawn="1"/>
        </p:nvSpPr>
        <p:spPr>
          <a:xfrm>
            <a:off x="284288" y="4938190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911983-C605-D645-959E-68D5E8DD15EF}"/>
              </a:ext>
            </a:extLst>
          </p:cNvPr>
          <p:cNvSpPr txBox="1"/>
          <p:nvPr userDrawn="1"/>
        </p:nvSpPr>
        <p:spPr>
          <a:xfrm>
            <a:off x="1584960" y="-528320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F9B348-2EB6-4842-AAF3-4B3795C6B88E}"/>
              </a:ext>
            </a:extLst>
          </p:cNvPr>
          <p:cNvSpPr txBox="1"/>
          <p:nvPr userDrawn="1"/>
        </p:nvSpPr>
        <p:spPr>
          <a:xfrm>
            <a:off x="-440267" y="-423333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F4FA48E7-0084-CD43-B989-8ED695558746}"/>
              </a:ext>
            </a:extLst>
          </p:cNvPr>
          <p:cNvSpPr/>
          <p:nvPr userDrawn="1"/>
        </p:nvSpPr>
        <p:spPr>
          <a:xfrm>
            <a:off x="9144" y="9518"/>
            <a:ext cx="8935912" cy="5148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2" h="21600" extrusionOk="0">
                <a:moveTo>
                  <a:pt x="0" y="0"/>
                </a:moveTo>
                <a:lnTo>
                  <a:pt x="0" y="21600"/>
                </a:lnTo>
                <a:lnTo>
                  <a:pt x="12958" y="21600"/>
                </a:lnTo>
                <a:cubicBezTo>
                  <a:pt x="13876" y="20598"/>
                  <a:pt x="14753" y="19501"/>
                  <a:pt x="15581" y="18366"/>
                </a:cubicBezTo>
                <a:cubicBezTo>
                  <a:pt x="19327" y="13222"/>
                  <a:pt x="21600" y="5573"/>
                  <a:pt x="1983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57EC1">
                  <a:alpha val="0"/>
                </a:srgbClr>
              </a:gs>
              <a:gs pos="100000">
                <a:srgbClr val="4AE6EE">
                  <a:alpha val="40000"/>
                </a:srgbClr>
              </a:gs>
            </a:gsLst>
            <a:lin ang="1623277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8D7437-D0A5-FD4A-9190-06B154EA9ED9}"/>
              </a:ext>
            </a:extLst>
          </p:cNvPr>
          <p:cNvSpPr txBox="1"/>
          <p:nvPr userDrawn="1"/>
        </p:nvSpPr>
        <p:spPr>
          <a:xfrm>
            <a:off x="1584960" y="-528320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ADD7D2-C405-6141-BA18-545761598BCD}"/>
              </a:ext>
            </a:extLst>
          </p:cNvPr>
          <p:cNvSpPr txBox="1"/>
          <p:nvPr userDrawn="1"/>
        </p:nvSpPr>
        <p:spPr>
          <a:xfrm>
            <a:off x="-440267" y="-423333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79D25002-9865-B049-9F18-E315F9C7C46A}"/>
              </a:ext>
            </a:extLst>
          </p:cNvPr>
          <p:cNvSpPr/>
          <p:nvPr userDrawn="1"/>
        </p:nvSpPr>
        <p:spPr>
          <a:xfrm>
            <a:off x="-2249" y="9759"/>
            <a:ext cx="2050818" cy="2194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cubicBezTo>
                  <a:pt x="1875" y="21373"/>
                  <a:pt x="3635" y="20958"/>
                  <a:pt x="5106" y="20273"/>
                </a:cubicBezTo>
                <a:cubicBezTo>
                  <a:pt x="11021" y="17517"/>
                  <a:pt x="11668" y="11017"/>
                  <a:pt x="14945" y="6375"/>
                </a:cubicBezTo>
                <a:cubicBezTo>
                  <a:pt x="16691" y="3902"/>
                  <a:pt x="19283" y="2040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BF0D7A81-4A3A-874C-B7BB-564BC29982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14"/>
          <a:stretch/>
        </p:blipFill>
        <p:spPr>
          <a:xfrm>
            <a:off x="8301448" y="4766080"/>
            <a:ext cx="826320" cy="26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7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60" r:id="rId2"/>
    <p:sldLayoutId id="2147485930" r:id="rId3"/>
    <p:sldLayoutId id="2147485361" r:id="rId4"/>
    <p:sldLayoutId id="2147485362" r:id="rId5"/>
    <p:sldLayoutId id="2147485378" r:id="rId6"/>
    <p:sldLayoutId id="2147485363" r:id="rId7"/>
  </p:sldLayoutIdLst>
  <p:hf hdr="0"/>
  <p:txStyles>
    <p:titleStyle>
      <a:lvl1pPr algn="l" defTabSz="685772" rtl="0" eaLnBrk="1" latinLnBrk="0" hangingPunct="1">
        <a:lnSpc>
          <a:spcPct val="90000"/>
        </a:lnSpc>
        <a:spcBef>
          <a:spcPct val="0"/>
        </a:spcBef>
        <a:buNone/>
        <a:defRPr sz="2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</p:titleStyle>
    <p:bodyStyle>
      <a:lvl1pPr marL="0" indent="0" algn="l" defTabSz="685772" rtl="0" eaLnBrk="1" latinLnBrk="0" hangingPunct="1">
        <a:lnSpc>
          <a:spcPct val="105000"/>
        </a:lnSpc>
        <a:spcBef>
          <a:spcPts val="375"/>
        </a:spcBef>
        <a:buFontTx/>
        <a:buNone/>
        <a:tabLst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  <a:lvl2pPr marL="142868" indent="-142868" algn="l" defTabSz="685772" rtl="0" eaLnBrk="1" latinLnBrk="0" hangingPunct="1">
        <a:lnSpc>
          <a:spcPct val="105000"/>
        </a:lnSpc>
        <a:spcBef>
          <a:spcPts val="375"/>
        </a:spcBef>
        <a:buFont typeface="Wingdings" panose="05000000000000000000" pitchFamily="2" charset="2"/>
        <a:buChar char="§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2pPr>
      <a:lvl3pPr marL="285739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3pPr>
      <a:lvl4pPr marL="428607" indent="-142868" algn="l" defTabSz="685772" rtl="0" eaLnBrk="1" latinLnBrk="0" hangingPunct="1">
        <a:lnSpc>
          <a:spcPct val="105000"/>
        </a:lnSpc>
        <a:spcBef>
          <a:spcPts val="375"/>
        </a:spcBef>
        <a:buFont typeface="Arial" panose="020B0604020202020204" pitchFamily="34" charset="0"/>
        <a:buChar char="•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4pPr>
      <a:lvl5pPr marL="571478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5pPr>
      <a:lvl6pPr marL="1885873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59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5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2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8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4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1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89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BC63E6-6D4B-184F-A8F7-B5E318C5454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911983-C605-D645-959E-68D5E8DD15EF}"/>
              </a:ext>
            </a:extLst>
          </p:cNvPr>
          <p:cNvSpPr txBox="1"/>
          <p:nvPr userDrawn="1"/>
        </p:nvSpPr>
        <p:spPr>
          <a:xfrm>
            <a:off x="1584960" y="-528320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F9B348-2EB6-4842-AAF3-4B3795C6B88E}"/>
              </a:ext>
            </a:extLst>
          </p:cNvPr>
          <p:cNvSpPr txBox="1"/>
          <p:nvPr userDrawn="1"/>
        </p:nvSpPr>
        <p:spPr>
          <a:xfrm>
            <a:off x="-440267" y="-423333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F4FA48E7-0084-CD43-B989-8ED695558746}"/>
              </a:ext>
            </a:extLst>
          </p:cNvPr>
          <p:cNvSpPr/>
          <p:nvPr userDrawn="1"/>
        </p:nvSpPr>
        <p:spPr>
          <a:xfrm>
            <a:off x="9144" y="9518"/>
            <a:ext cx="8935912" cy="5148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2" h="21600" extrusionOk="0">
                <a:moveTo>
                  <a:pt x="0" y="0"/>
                </a:moveTo>
                <a:lnTo>
                  <a:pt x="0" y="21600"/>
                </a:lnTo>
                <a:lnTo>
                  <a:pt x="12958" y="21600"/>
                </a:lnTo>
                <a:cubicBezTo>
                  <a:pt x="13876" y="20598"/>
                  <a:pt x="14753" y="19501"/>
                  <a:pt x="15581" y="18366"/>
                </a:cubicBezTo>
                <a:cubicBezTo>
                  <a:pt x="19327" y="13222"/>
                  <a:pt x="21600" y="5573"/>
                  <a:pt x="1983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57EC1">
                  <a:alpha val="0"/>
                </a:srgbClr>
              </a:gs>
              <a:gs pos="100000">
                <a:srgbClr val="4AE6EE">
                  <a:alpha val="40000"/>
                </a:srgbClr>
              </a:gs>
            </a:gsLst>
            <a:lin ang="1623277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8D7437-D0A5-FD4A-9190-06B154EA9ED9}"/>
              </a:ext>
            </a:extLst>
          </p:cNvPr>
          <p:cNvSpPr txBox="1"/>
          <p:nvPr userDrawn="1"/>
        </p:nvSpPr>
        <p:spPr>
          <a:xfrm>
            <a:off x="1584960" y="-528320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ADD7D2-C405-6141-BA18-545761598BCD}"/>
              </a:ext>
            </a:extLst>
          </p:cNvPr>
          <p:cNvSpPr txBox="1"/>
          <p:nvPr userDrawn="1"/>
        </p:nvSpPr>
        <p:spPr>
          <a:xfrm>
            <a:off x="-440267" y="-423333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79D25002-9865-B049-9F18-E315F9C7C46A}"/>
              </a:ext>
            </a:extLst>
          </p:cNvPr>
          <p:cNvSpPr/>
          <p:nvPr userDrawn="1"/>
        </p:nvSpPr>
        <p:spPr>
          <a:xfrm>
            <a:off x="-2249" y="9759"/>
            <a:ext cx="2050818" cy="2194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cubicBezTo>
                  <a:pt x="1875" y="21373"/>
                  <a:pt x="3635" y="20958"/>
                  <a:pt x="5106" y="20273"/>
                </a:cubicBezTo>
                <a:cubicBezTo>
                  <a:pt x="11021" y="17517"/>
                  <a:pt x="11668" y="11017"/>
                  <a:pt x="14945" y="6375"/>
                </a:cubicBezTo>
                <a:cubicBezTo>
                  <a:pt x="16691" y="3902"/>
                  <a:pt x="19283" y="2040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D09C15-081C-1B47-A847-FD6D1658B37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6639" y="4857434"/>
            <a:ext cx="353824" cy="143008"/>
          </a:xfrm>
          <a:prstGeom prst="rect">
            <a:avLst/>
          </a:prstGeom>
        </p:spPr>
      </p:pic>
      <p:sp>
        <p:nvSpPr>
          <p:cNvPr id="20" name="Slide Number Placeholder 2">
            <a:extLst>
              <a:ext uri="{FF2B5EF4-FFF2-40B4-BE49-F238E27FC236}">
                <a16:creationId xmlns:a16="http://schemas.microsoft.com/office/drawing/2014/main" id="{8F35BB46-1DE1-C44B-89ED-7F4880F1E531}"/>
              </a:ext>
            </a:extLst>
          </p:cNvPr>
          <p:cNvSpPr txBox="1">
            <a:spLocks/>
          </p:cNvSpPr>
          <p:nvPr userDrawn="1"/>
        </p:nvSpPr>
        <p:spPr>
          <a:xfrm>
            <a:off x="284288" y="4988294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21" name="Footer Placeholder 5">
            <a:extLst>
              <a:ext uri="{FF2B5EF4-FFF2-40B4-BE49-F238E27FC236}">
                <a16:creationId xmlns:a16="http://schemas.microsoft.com/office/drawing/2014/main" id="{19456E87-0CB0-AA49-A611-3053AD582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2358" y="4822130"/>
            <a:ext cx="91909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/>
              <a:t>© IBM Corporation 2022</a:t>
            </a:r>
          </a:p>
        </p:txBody>
      </p:sp>
      <p:sp>
        <p:nvSpPr>
          <p:cNvPr id="22" name="Slide Number Placeholder 6">
            <a:extLst>
              <a:ext uri="{FF2B5EF4-FFF2-40B4-BE49-F238E27FC236}">
                <a16:creationId xmlns:a16="http://schemas.microsoft.com/office/drawing/2014/main" id="{5CABC059-D42E-7B43-A083-E7AD6F92F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1394" y="4822130"/>
            <a:ext cx="349946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fld id="{2F7B207E-AEF2-F04B-9FB9-DD8F26DCA1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Date Placeholder 18">
            <a:extLst>
              <a:ext uri="{FF2B5EF4-FFF2-40B4-BE49-F238E27FC236}">
                <a16:creationId xmlns:a16="http://schemas.microsoft.com/office/drawing/2014/main" id="{53518D12-4402-F944-A4DA-48B6709D3C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6475" y="4822130"/>
            <a:ext cx="826422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 b="0" i="0">
                <a:solidFill>
                  <a:schemeClr val="bg2">
                    <a:alpha val="65000"/>
                  </a:schemeClr>
                </a:solidFill>
                <a:latin typeface="IBM Plex Sans ExtraLight" panose="020B0303050000000000" pitchFamily="34" charset="77"/>
              </a:defRPr>
            </a:lvl1pPr>
          </a:lstStyle>
          <a:p>
            <a:r>
              <a:rPr lang="en-US" dirty="0"/>
              <a:t>IBM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82909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99" r:id="rId1"/>
    <p:sldLayoutId id="2147485903" r:id="rId2"/>
    <p:sldLayoutId id="2147485905" r:id="rId3"/>
    <p:sldLayoutId id="2147485931" r:id="rId4"/>
    <p:sldLayoutId id="2147485906" r:id="rId5"/>
    <p:sldLayoutId id="2147485907" r:id="rId6"/>
    <p:sldLayoutId id="2147485908" r:id="rId7"/>
  </p:sldLayoutIdLst>
  <p:hf hdr="0"/>
  <p:txStyles>
    <p:titleStyle>
      <a:lvl1pPr algn="l" defTabSz="685772" rtl="0" eaLnBrk="1" latinLnBrk="0" hangingPunct="1">
        <a:lnSpc>
          <a:spcPct val="90000"/>
        </a:lnSpc>
        <a:spcBef>
          <a:spcPct val="0"/>
        </a:spcBef>
        <a:buNone/>
        <a:defRPr sz="2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</p:titleStyle>
    <p:bodyStyle>
      <a:lvl1pPr marL="0" indent="0" algn="l" defTabSz="685772" rtl="0" eaLnBrk="1" latinLnBrk="0" hangingPunct="1">
        <a:lnSpc>
          <a:spcPct val="105000"/>
        </a:lnSpc>
        <a:spcBef>
          <a:spcPts val="375"/>
        </a:spcBef>
        <a:buFontTx/>
        <a:buNone/>
        <a:tabLst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  <a:lvl2pPr marL="142868" indent="-142868" algn="l" defTabSz="685772" rtl="0" eaLnBrk="1" latinLnBrk="0" hangingPunct="1">
        <a:lnSpc>
          <a:spcPct val="105000"/>
        </a:lnSpc>
        <a:spcBef>
          <a:spcPts val="375"/>
        </a:spcBef>
        <a:buFont typeface="Wingdings" panose="05000000000000000000" pitchFamily="2" charset="2"/>
        <a:buChar char="§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2pPr>
      <a:lvl3pPr marL="285739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3pPr>
      <a:lvl4pPr marL="428607" indent="-142868" algn="l" defTabSz="685772" rtl="0" eaLnBrk="1" latinLnBrk="0" hangingPunct="1">
        <a:lnSpc>
          <a:spcPct val="105000"/>
        </a:lnSpc>
        <a:spcBef>
          <a:spcPts val="375"/>
        </a:spcBef>
        <a:buFont typeface="Arial" panose="020B0604020202020204" pitchFamily="34" charset="0"/>
        <a:buChar char="•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4pPr>
      <a:lvl5pPr marL="571478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5pPr>
      <a:lvl6pPr marL="1885873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59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5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2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8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4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1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89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9BC63E6-6D4B-184F-A8F7-B5E318C5454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7F4F2236-6D06-D249-AAB8-3E537556984C}"/>
              </a:ext>
            </a:extLst>
          </p:cNvPr>
          <p:cNvSpPr txBox="1">
            <a:spLocks/>
          </p:cNvSpPr>
          <p:nvPr userDrawn="1"/>
        </p:nvSpPr>
        <p:spPr>
          <a:xfrm>
            <a:off x="284288" y="4938190"/>
            <a:ext cx="204925" cy="137033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500" b="0" i="0" dirty="0">
              <a:solidFill>
                <a:schemeClr val="bg2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911983-C605-D645-959E-68D5E8DD15EF}"/>
              </a:ext>
            </a:extLst>
          </p:cNvPr>
          <p:cNvSpPr txBox="1"/>
          <p:nvPr userDrawn="1"/>
        </p:nvSpPr>
        <p:spPr>
          <a:xfrm>
            <a:off x="1584960" y="-528320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F9B348-2EB6-4842-AAF3-4B3795C6B88E}"/>
              </a:ext>
            </a:extLst>
          </p:cNvPr>
          <p:cNvSpPr txBox="1"/>
          <p:nvPr userDrawn="1"/>
        </p:nvSpPr>
        <p:spPr>
          <a:xfrm>
            <a:off x="-440267" y="-423333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F4FA48E7-0084-CD43-B989-8ED695558746}"/>
              </a:ext>
            </a:extLst>
          </p:cNvPr>
          <p:cNvSpPr/>
          <p:nvPr userDrawn="1"/>
        </p:nvSpPr>
        <p:spPr>
          <a:xfrm>
            <a:off x="9144" y="9518"/>
            <a:ext cx="8935912" cy="5148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2" h="21600" extrusionOk="0">
                <a:moveTo>
                  <a:pt x="0" y="0"/>
                </a:moveTo>
                <a:lnTo>
                  <a:pt x="0" y="21600"/>
                </a:lnTo>
                <a:lnTo>
                  <a:pt x="12958" y="21600"/>
                </a:lnTo>
                <a:cubicBezTo>
                  <a:pt x="13876" y="20598"/>
                  <a:pt x="14753" y="19501"/>
                  <a:pt x="15581" y="18366"/>
                </a:cubicBezTo>
                <a:cubicBezTo>
                  <a:pt x="19327" y="13222"/>
                  <a:pt x="21600" y="5573"/>
                  <a:pt x="19832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57EC1">
                  <a:alpha val="0"/>
                </a:srgbClr>
              </a:gs>
              <a:gs pos="100000">
                <a:srgbClr val="4AE6EE">
                  <a:alpha val="40000"/>
                </a:srgbClr>
              </a:gs>
            </a:gsLst>
            <a:lin ang="1623277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8D7437-D0A5-FD4A-9190-06B154EA9ED9}"/>
              </a:ext>
            </a:extLst>
          </p:cNvPr>
          <p:cNvSpPr txBox="1"/>
          <p:nvPr userDrawn="1"/>
        </p:nvSpPr>
        <p:spPr>
          <a:xfrm>
            <a:off x="1584960" y="-528320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ADD7D2-C405-6141-BA18-545761598BCD}"/>
              </a:ext>
            </a:extLst>
          </p:cNvPr>
          <p:cNvSpPr txBox="1"/>
          <p:nvPr userDrawn="1"/>
        </p:nvSpPr>
        <p:spPr>
          <a:xfrm>
            <a:off x="-440267" y="-423333"/>
            <a:ext cx="0" cy="0"/>
          </a:xfrm>
          <a:prstGeom prst="rect">
            <a:avLst/>
          </a:prstGeom>
        </p:spPr>
        <p:txBody>
          <a:bodyPr wrap="none" lIns="91440" tIns="45720" rIns="91440" bIns="45720" rtlCol="0">
            <a:noAutofit/>
          </a:bodyPr>
          <a:lstStyle/>
          <a:p>
            <a:pPr algn="l">
              <a:lnSpc>
                <a:spcPct val="105000"/>
              </a:lnSpc>
            </a:pPr>
            <a:endParaRPr lang="en-US" sz="2000" dirty="0" err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79D25002-9865-B049-9F18-E315F9C7C46A}"/>
              </a:ext>
            </a:extLst>
          </p:cNvPr>
          <p:cNvSpPr/>
          <p:nvPr userDrawn="1"/>
        </p:nvSpPr>
        <p:spPr>
          <a:xfrm>
            <a:off x="-2249" y="9759"/>
            <a:ext cx="2050818" cy="2194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cubicBezTo>
                  <a:pt x="1875" y="21373"/>
                  <a:pt x="3635" y="20958"/>
                  <a:pt x="5106" y="20273"/>
                </a:cubicBezTo>
                <a:cubicBezTo>
                  <a:pt x="11021" y="17517"/>
                  <a:pt x="11668" y="11017"/>
                  <a:pt x="14945" y="6375"/>
                </a:cubicBezTo>
                <a:cubicBezTo>
                  <a:pt x="16691" y="3902"/>
                  <a:pt x="19283" y="2040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1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D09C15-081C-1B47-A847-FD6D1658B37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6639" y="4857434"/>
            <a:ext cx="353824" cy="14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3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24" r:id="rId1"/>
    <p:sldLayoutId id="2147485925" r:id="rId2"/>
    <p:sldLayoutId id="2147485926" r:id="rId3"/>
    <p:sldLayoutId id="2147485932" r:id="rId4"/>
    <p:sldLayoutId id="2147485927" r:id="rId5"/>
    <p:sldLayoutId id="2147485928" r:id="rId6"/>
    <p:sldLayoutId id="2147485929" r:id="rId7"/>
  </p:sldLayoutIdLst>
  <p:hf hdr="0"/>
  <p:txStyles>
    <p:titleStyle>
      <a:lvl1pPr algn="l" defTabSz="685772" rtl="0" eaLnBrk="1" latinLnBrk="0" hangingPunct="1">
        <a:lnSpc>
          <a:spcPct val="90000"/>
        </a:lnSpc>
        <a:spcBef>
          <a:spcPct val="0"/>
        </a:spcBef>
        <a:buNone/>
        <a:defRPr sz="2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</p:titleStyle>
    <p:bodyStyle>
      <a:lvl1pPr marL="0" indent="0" algn="l" defTabSz="685772" rtl="0" eaLnBrk="1" latinLnBrk="0" hangingPunct="1">
        <a:lnSpc>
          <a:spcPct val="105000"/>
        </a:lnSpc>
        <a:spcBef>
          <a:spcPts val="375"/>
        </a:spcBef>
        <a:buFontTx/>
        <a:buNone/>
        <a:tabLst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1pPr>
      <a:lvl2pPr marL="142868" indent="-142868" algn="l" defTabSz="685772" rtl="0" eaLnBrk="1" latinLnBrk="0" hangingPunct="1">
        <a:lnSpc>
          <a:spcPct val="105000"/>
        </a:lnSpc>
        <a:spcBef>
          <a:spcPts val="375"/>
        </a:spcBef>
        <a:buFont typeface="Wingdings" panose="05000000000000000000" pitchFamily="2" charset="2"/>
        <a:buChar char="§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2pPr>
      <a:lvl3pPr marL="285739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3pPr>
      <a:lvl4pPr marL="428607" indent="-142868" algn="l" defTabSz="685772" rtl="0" eaLnBrk="1" latinLnBrk="0" hangingPunct="1">
        <a:lnSpc>
          <a:spcPct val="105000"/>
        </a:lnSpc>
        <a:spcBef>
          <a:spcPts val="375"/>
        </a:spcBef>
        <a:buFont typeface="Arial" panose="020B0604020202020204" pitchFamily="34" charset="0"/>
        <a:buChar char="•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4pPr>
      <a:lvl5pPr marL="571478" indent="-142868" algn="l" defTabSz="685772" rtl="0" eaLnBrk="1" latinLnBrk="0" hangingPunct="1">
        <a:lnSpc>
          <a:spcPct val="105000"/>
        </a:lnSpc>
        <a:spcBef>
          <a:spcPts val="375"/>
        </a:spcBef>
        <a:buSzPct val="80000"/>
        <a:buFont typeface="Arial" panose="020B0604020202020204" pitchFamily="34" charset="0"/>
        <a:buChar char="–"/>
        <a:defRPr sz="1250" b="0" i="0" kern="1200">
          <a:solidFill>
            <a:schemeClr val="bg2"/>
          </a:solidFill>
          <a:latin typeface="IBM Plex Sans" charset="0"/>
          <a:ea typeface="IBM Plex Sans" charset="0"/>
          <a:cs typeface="IBM Plex Sans" charset="0"/>
        </a:defRPr>
      </a:lvl5pPr>
      <a:lvl6pPr marL="1885873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59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5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2" indent="-171443" algn="l" defTabSz="685772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8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4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1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6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89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1" descr="Outside edge tick marks for alignment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/>
        </p:nvGrpSpPr>
        <p:grpSpPr>
          <a:xfrm>
            <a:off x="-109730" y="-110593"/>
            <a:ext cx="9364220" cy="5369448"/>
            <a:chOff x="-109730" y="-110490"/>
            <a:chExt cx="9364220" cy="5364480"/>
          </a:xfrm>
        </p:grpSpPr>
        <p:grpSp>
          <p:nvGrpSpPr>
            <p:cNvPr id="60" name="Group 59"/>
            <p:cNvGrpSpPr/>
            <p:nvPr userDrawn="1"/>
          </p:nvGrpSpPr>
          <p:grpSpPr>
            <a:xfrm>
              <a:off x="228600" y="-110490"/>
              <a:ext cx="8686732" cy="91440"/>
              <a:chOff x="228600" y="-152400"/>
              <a:chExt cx="8686732" cy="152400"/>
            </a:xfrm>
          </p:grpSpPr>
          <p:cxnSp>
            <p:nvCxnSpPr>
              <p:cNvPr id="93" name="Straight Connector 92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1524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19812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22098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24384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2672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4958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7244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65532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67818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7010400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8839132" y="-762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/>
            <p:cNvGrpSpPr/>
            <p:nvPr userDrawn="1"/>
          </p:nvGrpSpPr>
          <p:grpSpPr>
            <a:xfrm>
              <a:off x="228600" y="5162550"/>
              <a:ext cx="8686732" cy="91440"/>
              <a:chOff x="228600" y="5143500"/>
              <a:chExt cx="8686732" cy="152400"/>
            </a:xfrm>
          </p:grpSpPr>
          <p:cxnSp>
            <p:nvCxnSpPr>
              <p:cNvPr id="82" name="Straight Connector 81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1524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19812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22098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24384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2672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4958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7244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65532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67818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7010400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8839132" y="5219700"/>
                <a:ext cx="15240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oup 61"/>
            <p:cNvGrpSpPr/>
            <p:nvPr userDrawn="1"/>
          </p:nvGrpSpPr>
          <p:grpSpPr>
            <a:xfrm>
              <a:off x="-109730" y="237744"/>
              <a:ext cx="91440" cy="4664456"/>
              <a:chOff x="-109730" y="237744"/>
              <a:chExt cx="91440" cy="4664456"/>
            </a:xfrm>
          </p:grpSpPr>
          <p:cxnSp>
            <p:nvCxnSpPr>
              <p:cNvPr id="73" name="Straight Connector 72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653796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128930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192938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2570990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320954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384962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4494276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23774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4902200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/>
            <p:cNvGrpSpPr/>
            <p:nvPr userDrawn="1"/>
          </p:nvGrpSpPr>
          <p:grpSpPr>
            <a:xfrm>
              <a:off x="9163050" y="237744"/>
              <a:ext cx="91440" cy="4663440"/>
              <a:chOff x="-109730" y="231394"/>
              <a:chExt cx="91440" cy="4663440"/>
            </a:xfrm>
          </p:grpSpPr>
          <p:cxnSp>
            <p:nvCxnSpPr>
              <p:cNvPr id="64" name="Straight Connector 63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647446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128295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192303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256311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320319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384327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4487926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23139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/>
              <p:nvPr userDrawn="1"/>
            </p:nvCxnSpPr>
            <p:spPr bwMode="auto">
              <a:xfrm flipH="1">
                <a:off x="-109730" y="4894834"/>
                <a:ext cx="91440" cy="0"/>
              </a:xfrm>
              <a:prstGeom prst="line">
                <a:avLst/>
              </a:prstGeom>
              <a:ln>
                <a:solidFill>
                  <a:srgbClr val="BEBEBE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A2C423A-F6C9-EC4B-AB4E-1764CC6E21E5}"/>
              </a:ext>
            </a:extLst>
          </p:cNvPr>
          <p:cNvSpPr/>
          <p:nvPr userDrawn="1"/>
        </p:nvSpPr>
        <p:spPr bwMode="auto">
          <a:xfrm>
            <a:off x="-7749" y="-19069"/>
            <a:ext cx="9163050" cy="5186394"/>
          </a:xfrm>
          <a:prstGeom prst="rect">
            <a:avLst/>
          </a:prstGeom>
          <a:solidFill>
            <a:schemeClr val="tx1"/>
          </a:solidFill>
          <a:ln w="19050">
            <a:noFill/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36000" tIns="36000" rIns="36000" bIns="360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9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IBM Plex Sans" charset="0"/>
              <a:ea typeface="IBM Plex Sans" charset="0"/>
              <a:cs typeface="IBM Plex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81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</p:sldLayoutIdLst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0">
          <a:solidFill>
            <a:schemeClr val="bg2"/>
          </a:solidFill>
          <a:latin typeface="IBM Plex Sans" panose="020B0503050203000203" pitchFamily="34" charset="0"/>
          <a:ea typeface="IBM Plex Sans" panose="020B0503050203000203" pitchFamily="34" charset="0"/>
          <a:cs typeface="IBM Plex Sans" panose="020B0503050203000203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5pPr>
      <a:lvl6pPr marL="36255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6pPr>
      <a:lvl7pPr marL="7251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7pPr>
      <a:lvl8pPr marL="108767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8pPr>
      <a:lvl9pPr marL="145023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20">
          <a:solidFill>
            <a:srgbClr val="191919"/>
          </a:solidFill>
          <a:latin typeface="HelvNeue Light for IBM" pitchFamily="34" charset="0"/>
        </a:defRPr>
      </a:lvl9pPr>
    </p:titleStyle>
    <p:bodyStyle>
      <a:lvl1pPr marL="0" indent="0" algn="l" rtl="0" eaLnBrk="1" fontAlgn="base" hangingPunct="1">
        <a:lnSpc>
          <a:spcPct val="100000"/>
        </a:lnSpc>
        <a:spcBef>
          <a:spcPts val="1100"/>
        </a:spcBef>
        <a:spcAft>
          <a:spcPct val="0"/>
        </a:spcAft>
        <a:buClr>
          <a:srgbClr val="6D6E70"/>
        </a:buClr>
        <a:buSzPct val="90000"/>
        <a:buFont typeface="Wingdings" pitchFamily="2" charset="2"/>
        <a:buNone/>
        <a:defRPr sz="1400">
          <a:solidFill>
            <a:schemeClr val="tx2"/>
          </a:solidFill>
          <a:latin typeface="IBM Plex Sans" panose="020B0503050203000203" pitchFamily="34" charset="0"/>
          <a:ea typeface="IBM Plex Sans" panose="020B0503050203000203" pitchFamily="34" charset="0"/>
          <a:cs typeface="IBM Plex Sans" panose="020B0503050203000203" pitchFamily="34" charset="0"/>
        </a:defRPr>
      </a:lvl1pPr>
      <a:lvl2pPr marL="171448" indent="-173732" algn="l" rtl="0" eaLnBrk="1" fontAlgn="base" hangingPunct="1">
        <a:lnSpc>
          <a:spcPct val="100000"/>
        </a:lnSpc>
        <a:spcBef>
          <a:spcPts val="1100"/>
        </a:spcBef>
        <a:spcAft>
          <a:spcPct val="0"/>
        </a:spcAft>
        <a:buClr>
          <a:schemeClr val="bg1"/>
        </a:buClr>
        <a:buSzPct val="100000"/>
        <a:buFont typeface=".AppleSystemUIFont" charset="-120"/>
        <a:buChar char="–"/>
        <a:tabLst/>
        <a:defRPr sz="1400">
          <a:solidFill>
            <a:schemeClr val="tx2"/>
          </a:solidFill>
          <a:latin typeface="IBM Plex Sans" panose="020B0503050203000203" pitchFamily="34" charset="0"/>
          <a:ea typeface="IBM Plex Sans" panose="020B0503050203000203" pitchFamily="34" charset="0"/>
          <a:cs typeface="IBM Plex Sans" panose="020B0503050203000203" pitchFamily="34" charset="0"/>
        </a:defRPr>
      </a:lvl2pPr>
      <a:lvl3pPr marL="342895" indent="-173732" algn="l" rtl="0" eaLnBrk="1" fontAlgn="base" hangingPunct="1">
        <a:lnSpc>
          <a:spcPct val="100000"/>
        </a:lnSpc>
        <a:spcBef>
          <a:spcPts val="1100"/>
        </a:spcBef>
        <a:spcAft>
          <a:spcPct val="0"/>
        </a:spcAft>
        <a:buClr>
          <a:schemeClr val="bg1"/>
        </a:buClr>
        <a:buSzPct val="100000"/>
        <a:buFont typeface="Arial" panose="020B0604020202020204" pitchFamily="34" charset="0"/>
        <a:buChar char="•"/>
        <a:tabLst/>
        <a:defRPr sz="1400">
          <a:solidFill>
            <a:schemeClr val="tx2"/>
          </a:solidFill>
          <a:latin typeface="IBM Plex Sans" panose="020B0503050203000203" pitchFamily="34" charset="0"/>
          <a:ea typeface="IBM Plex Sans" panose="020B0503050203000203" pitchFamily="34" charset="0"/>
          <a:cs typeface="IBM Plex Sans" panose="020B0503050203000203" pitchFamily="34" charset="0"/>
        </a:defRPr>
      </a:lvl3pPr>
      <a:lvl4pPr marL="628642" indent="-173732" algn="l" rtl="0" eaLnBrk="1" fontAlgn="base" hangingPunct="1">
        <a:lnSpc>
          <a:spcPct val="100000"/>
        </a:lnSpc>
        <a:spcBef>
          <a:spcPts val="1100"/>
        </a:spcBef>
        <a:spcAft>
          <a:spcPct val="0"/>
        </a:spcAft>
        <a:buClr>
          <a:schemeClr val="bg1"/>
        </a:buClr>
        <a:buSzPct val="100000"/>
        <a:buFont typeface=".AppleSystemUIFont" charset="-120"/>
        <a:buChar char="–"/>
        <a:tabLst/>
        <a:defRPr sz="1400" baseline="0">
          <a:solidFill>
            <a:schemeClr val="tx2"/>
          </a:solidFill>
          <a:latin typeface="IBM Plex Sans" panose="020B0503050203000203" pitchFamily="34" charset="0"/>
          <a:ea typeface="IBM Plex Sans" panose="020B0503050203000203" pitchFamily="34" charset="0"/>
          <a:cs typeface="IBM Plex Sans" panose="020B0503050203000203" pitchFamily="34" charset="0"/>
        </a:defRPr>
      </a:lvl4pPr>
      <a:lvl5pPr marL="803264" indent="-173732" algn="l" rtl="0" eaLnBrk="1" fontAlgn="base" hangingPunct="1">
        <a:lnSpc>
          <a:spcPct val="100000"/>
        </a:lnSpc>
        <a:spcBef>
          <a:spcPts val="1100"/>
        </a:spcBef>
        <a:spcAft>
          <a:spcPct val="0"/>
        </a:spcAft>
        <a:buClr>
          <a:schemeClr val="bg1"/>
        </a:buClr>
        <a:buFont typeface=".AppleSystemUIFont" charset="-120"/>
        <a:buChar char="»"/>
        <a:tabLst/>
        <a:defRPr sz="1400">
          <a:solidFill>
            <a:schemeClr val="tx2"/>
          </a:solidFill>
          <a:latin typeface="IBM Plex Sans" panose="020B0503050203000203" pitchFamily="34" charset="0"/>
          <a:ea typeface="IBM Plex Sans" panose="020B0503050203000203" pitchFamily="34" charset="0"/>
          <a:cs typeface="IBM Plex Sans" panose="020B0503050203000203" pitchFamily="34" charset="0"/>
        </a:defRPr>
      </a:lvl5pPr>
      <a:lvl6pPr marL="1583680" indent="-129667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1269">
          <a:solidFill>
            <a:schemeClr val="bg1"/>
          </a:solidFill>
          <a:latin typeface="Arial" charset="0"/>
        </a:defRPr>
      </a:lvl6pPr>
      <a:lvl7pPr marL="1946241" indent="-129667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1269">
          <a:solidFill>
            <a:schemeClr val="bg1"/>
          </a:solidFill>
          <a:latin typeface="Arial" charset="0"/>
        </a:defRPr>
      </a:lvl7pPr>
      <a:lvl8pPr marL="2308800" indent="-129667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1269">
          <a:solidFill>
            <a:schemeClr val="bg1"/>
          </a:solidFill>
          <a:latin typeface="Arial" charset="0"/>
        </a:defRPr>
      </a:lvl8pPr>
      <a:lvl9pPr marL="2671362" indent="-129667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1269">
          <a:solidFill>
            <a:schemeClr val="bg1"/>
          </a:solidFill>
          <a:latin typeface="Arial" charset="0"/>
        </a:defRPr>
      </a:lvl9pPr>
    </p:bodyStyle>
    <p:otherStyle>
      <a:defPPr>
        <a:defRPr lang="en-US"/>
      </a:defPPr>
      <a:lvl1pPr marL="0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1pPr>
      <a:lvl2pPr marL="362559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2pPr>
      <a:lvl3pPr marL="725120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3pPr>
      <a:lvl4pPr marL="1087679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4pPr>
      <a:lvl5pPr marL="1450239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5pPr>
      <a:lvl6pPr marL="1812799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6pPr>
      <a:lvl7pPr marL="2175357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7pPr>
      <a:lvl8pPr marL="2537918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8pPr>
      <a:lvl9pPr marL="2900478" algn="l" defTabSz="725120" rtl="0" eaLnBrk="1" latinLnBrk="0" hangingPunct="1">
        <a:defRPr sz="14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" userDrawn="1">
          <p15:clr>
            <a:srgbClr val="F26B43"/>
          </p15:clr>
        </p15:guide>
        <p15:guide id="2" pos="108" userDrawn="1">
          <p15:clr>
            <a:srgbClr val="F26B43"/>
          </p15:clr>
        </p15:guide>
        <p15:guide id="3" pos="4212" userDrawn="1">
          <p15:clr>
            <a:srgbClr val="F26B43"/>
          </p15:clr>
        </p15:guide>
        <p15:guide id="4" orient="horz" pos="2126" userDrawn="1">
          <p15:clr>
            <a:srgbClr val="F26B43"/>
          </p15:clr>
        </p15:guide>
        <p15:guide id="5" orient="horz" pos="2318" userDrawn="1">
          <p15:clr>
            <a:srgbClr val="F26B43"/>
          </p15:clr>
        </p15:guide>
        <p15:guide id="6" pos="2160" userDrawn="1">
          <p15:clr>
            <a:srgbClr val="F26B43"/>
          </p15:clr>
        </p15:guide>
        <p15:guide id="7" pos="2052" userDrawn="1">
          <p15:clr>
            <a:srgbClr val="F26B43"/>
          </p15:clr>
        </p15:guide>
        <p15:guide id="8" pos="1080" userDrawn="1">
          <p15:clr>
            <a:srgbClr val="F26B43"/>
          </p15:clr>
        </p15:guide>
        <p15:guide id="9" pos="2268" userDrawn="1">
          <p15:clr>
            <a:srgbClr val="F26B43"/>
          </p15:clr>
        </p15:guide>
        <p15:guide id="10" pos="972" userDrawn="1">
          <p15:clr>
            <a:srgbClr val="F26B43"/>
          </p15:clr>
        </p15:guide>
        <p15:guide id="11" pos="1188" userDrawn="1">
          <p15:clr>
            <a:srgbClr val="F26B43"/>
          </p15:clr>
        </p15:guide>
        <p15:guide id="12" pos="3240" userDrawn="1">
          <p15:clr>
            <a:srgbClr val="F26B43"/>
          </p15:clr>
        </p15:guide>
        <p15:guide id="13" pos="3132" userDrawn="1">
          <p15:clr>
            <a:srgbClr val="F26B43"/>
          </p15:clr>
        </p15:guide>
        <p15:guide id="14" pos="3348" userDrawn="1">
          <p15:clr>
            <a:srgbClr val="F26B43"/>
          </p15:clr>
        </p15:guide>
        <p15:guide id="15" orient="horz" pos="309" userDrawn="1">
          <p15:clr>
            <a:srgbClr val="F26B43"/>
          </p15:clr>
        </p15:guide>
        <p15:guide id="17" orient="horz" pos="610" userDrawn="1">
          <p15:clr>
            <a:srgbClr val="F26B43"/>
          </p15:clr>
        </p15:guide>
        <p15:guide id="18" orient="horz" pos="1216" userDrawn="1">
          <p15:clr>
            <a:srgbClr val="F26B43"/>
          </p15:clr>
        </p15:guide>
        <p15:guide id="19" orient="horz" pos="913" userDrawn="1">
          <p15:clr>
            <a:srgbClr val="F26B43"/>
          </p15:clr>
        </p15:guide>
        <p15:guide id="20" orient="horz" pos="1518" userDrawn="1">
          <p15:clr>
            <a:srgbClr val="F26B43"/>
          </p15:clr>
        </p15:guide>
        <p15:guide id="21" orient="horz" pos="18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E82200A-3E45-934E-B99A-F31437B27193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Software Update on RHEL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63CA8D9-7C25-364E-A496-E4AFE6B4FAA3}"/>
              </a:ext>
            </a:extLst>
          </p:cNvPr>
          <p:cNvSpPr txBox="1">
            <a:spLocks/>
          </p:cNvSpPr>
          <p:nvPr/>
        </p:nvSpPr>
        <p:spPr>
          <a:xfrm>
            <a:off x="681423" y="4078222"/>
            <a:ext cx="7886700" cy="425650"/>
          </a:xfrm>
          <a:prstGeom prst="rect">
            <a:avLst/>
          </a:prstGeom>
        </p:spPr>
        <p:txBody>
          <a:bodyPr vert="horz" lIns="0" tIns="91440" rIns="0" bIns="0" rtlCol="0" anchor="t">
            <a:noAutofit/>
          </a:bodyPr>
          <a:lstStyle>
            <a:lvl1pPr marL="0" indent="0" algn="ctr" defTabSz="685772" rtl="0" eaLnBrk="1" latinLnBrk="0" hangingPunct="1">
              <a:lnSpc>
                <a:spcPct val="105000"/>
              </a:lnSpc>
              <a:spcBef>
                <a:spcPts val="375"/>
              </a:spcBef>
              <a:buFontTx/>
              <a:buNone/>
              <a:tabLst/>
              <a:defRPr sz="18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  <a:lvl2pPr marL="342900" indent="0" algn="ctr" defTabSz="685772" rtl="0" eaLnBrk="1" latinLnBrk="0" hangingPunct="1">
              <a:lnSpc>
                <a:spcPct val="105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2pPr>
            <a:lvl3pPr marL="685800" indent="0" algn="ctr" defTabSz="685772" rtl="0" eaLnBrk="1" latinLnBrk="0" hangingPunct="1">
              <a:lnSpc>
                <a:spcPct val="105000"/>
              </a:lnSpc>
              <a:spcBef>
                <a:spcPts val="375"/>
              </a:spcBef>
              <a:buSzPct val="80000"/>
              <a:buFont typeface="Arial" panose="020B0604020202020204" pitchFamily="34" charset="0"/>
              <a:buNone/>
              <a:defRPr sz="135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3pPr>
            <a:lvl4pPr marL="1028700" indent="0" algn="ctr" defTabSz="685772" rtl="0" eaLnBrk="1" latinLnBrk="0" hangingPunct="1">
              <a:lnSpc>
                <a:spcPct val="105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4pPr>
            <a:lvl5pPr marL="1371600" indent="0" algn="ctr" defTabSz="685772" rtl="0" eaLnBrk="1" latinLnBrk="0" hangingPunct="1">
              <a:lnSpc>
                <a:spcPct val="105000"/>
              </a:lnSpc>
              <a:spcBef>
                <a:spcPts val="375"/>
              </a:spcBef>
              <a:buSzPct val="80000"/>
              <a:buFont typeface="Arial" panose="020B0604020202020204" pitchFamily="34" charset="0"/>
              <a:buNone/>
              <a:defRPr sz="12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5pPr>
            <a:lvl6pPr marL="1714500" indent="0" algn="ctr" defTabSz="685772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772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772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772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600" dirty="0">
              <a:latin typeface="IBM Plex Sans Light" panose="020B0403050000000000" pitchFamily="34" charset="7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1D525F-5035-3E4A-BD00-4F02CE4E7379}"/>
              </a:ext>
            </a:extLst>
          </p:cNvPr>
          <p:cNvSpPr txBox="1"/>
          <p:nvPr/>
        </p:nvSpPr>
        <p:spPr>
          <a:xfrm>
            <a:off x="1768839" y="382249"/>
            <a:ext cx="2533338" cy="2031167"/>
          </a:xfrm>
          <a:prstGeom prst="rect">
            <a:avLst/>
          </a:prstGeom>
        </p:spPr>
        <p:txBody>
          <a:bodyPr wrap="square" lIns="91440" tIns="45720" rIns="91440" bIns="45720" rtlCol="0">
            <a:noAutofit/>
          </a:bodyPr>
          <a:lstStyle/>
          <a:p>
            <a:pPr>
              <a:lnSpc>
                <a:spcPct val="105000"/>
              </a:lnSpc>
              <a:spcBef>
                <a:spcPts val="1000"/>
              </a:spcBef>
            </a:pPr>
            <a:endParaRPr lang="en-US" sz="2000" dirty="0">
              <a:solidFill>
                <a:schemeClr val="bg2"/>
              </a:solidFill>
              <a:latin typeface="IBM Plex Sans Light" panose="020B0403050000000000" pitchFamily="34" charset="77"/>
              <a:ea typeface="IBM Plex Sans" charset="0"/>
              <a:cs typeface="IBM Plex Sans" charset="0"/>
            </a:endParaRPr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id="{88D988A0-89EF-2A4E-BB46-4F950B449122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 dirty="0"/>
              <a:t>IBM Confidential</a:t>
            </a:r>
          </a:p>
        </p:txBody>
      </p:sp>
      <p:sp>
        <p:nvSpPr>
          <p:cNvPr id="25" name="Footer Placeholder 24">
            <a:extLst>
              <a:ext uri="{FF2B5EF4-FFF2-40B4-BE49-F238E27FC236}">
                <a16:creationId xmlns:a16="http://schemas.microsoft.com/office/drawing/2014/main" id="{3D3ED9A2-DECA-1B4D-B166-51C758BFFD55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0F9A62FC-809C-7D4D-BF92-6F02927F826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88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B18C87B-6441-691D-A330-504AEB2BA0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DA1EB99-BAFA-0B1B-5BF5-53BF6F6B3A2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IBM Corporation 2022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CD8622-F9ED-09B8-DD10-6ED668014D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25FCD6-DC80-0402-6B49-D86C0DA04147}"/>
              </a:ext>
            </a:extLst>
          </p:cNvPr>
          <p:cNvSpPr txBox="1">
            <a:spLocks/>
          </p:cNvSpPr>
          <p:nvPr/>
        </p:nvSpPr>
        <p:spPr>
          <a:xfrm>
            <a:off x="675366" y="1396457"/>
            <a:ext cx="8011433" cy="30764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2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Preparation</a:t>
            </a:r>
            <a:endParaRPr 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IBM Plex Sans SemiBold" panose="020B0503050000000000" pitchFamily="34" charset="77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A registered server that connected to Red Hat repositories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The local repository is setup on DMZ. Following is a network topology reference.</a:t>
            </a:r>
          </a:p>
          <a:p>
            <a:pPr algn="l">
              <a:lnSpc>
                <a:spcPct val="130000"/>
              </a:lnSpc>
            </a:pPr>
            <a:endParaRPr lang="en-US" sz="2000" b="1" dirty="0">
              <a:solidFill>
                <a:schemeClr val="bg1">
                  <a:lumMod val="50000"/>
                  <a:lumOff val="50000"/>
                </a:schemeClr>
              </a:solidFill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B7BDC9-6D0A-9107-82AA-BCDBECA8EEBE}"/>
              </a:ext>
            </a:extLst>
          </p:cNvPr>
          <p:cNvSpPr txBox="1">
            <a:spLocks/>
          </p:cNvSpPr>
          <p:nvPr/>
        </p:nvSpPr>
        <p:spPr>
          <a:xfrm>
            <a:off x="606787" y="184877"/>
            <a:ext cx="7886700" cy="7142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Update from local repository</a:t>
            </a:r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EF10A49E-23A8-E077-A4B3-1BCE442A007C}"/>
              </a:ext>
            </a:extLst>
          </p:cNvPr>
          <p:cNvCxnSpPr>
            <a:cxnSpLocks/>
          </p:cNvCxnSpPr>
          <p:nvPr/>
        </p:nvCxnSpPr>
        <p:spPr>
          <a:xfrm>
            <a:off x="5619565" y="3515557"/>
            <a:ext cx="0" cy="1145220"/>
          </a:xfrm>
          <a:prstGeom prst="line">
            <a:avLst/>
          </a:prstGeom>
          <a:ln w="127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16B20F60-61DF-5D1E-5F31-59CE104E347F}"/>
              </a:ext>
            </a:extLst>
          </p:cNvPr>
          <p:cNvCxnSpPr>
            <a:cxnSpLocks/>
          </p:cNvCxnSpPr>
          <p:nvPr/>
        </p:nvCxnSpPr>
        <p:spPr>
          <a:xfrm>
            <a:off x="3141781" y="3515557"/>
            <a:ext cx="0" cy="1145220"/>
          </a:xfrm>
          <a:prstGeom prst="line">
            <a:avLst/>
          </a:prstGeom>
          <a:ln w="127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雲形 10">
            <a:extLst>
              <a:ext uri="{FF2B5EF4-FFF2-40B4-BE49-F238E27FC236}">
                <a16:creationId xmlns:a16="http://schemas.microsoft.com/office/drawing/2014/main" id="{2B77E461-96DA-A41D-3CA8-7A785EC1863C}"/>
              </a:ext>
            </a:extLst>
          </p:cNvPr>
          <p:cNvSpPr/>
          <p:nvPr/>
        </p:nvSpPr>
        <p:spPr>
          <a:xfrm>
            <a:off x="5815173" y="3739793"/>
            <a:ext cx="2167847" cy="920984"/>
          </a:xfrm>
          <a:prstGeom prst="cloud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zh-TW" altLang="en-US" sz="2000" dirty="0">
              <a:latin typeface="IBM Plex Sans" panose="020B0503050000000000" pitchFamily="34" charset="0"/>
            </a:endParaRPr>
          </a:p>
        </p:txBody>
      </p:sp>
      <p:sp>
        <p:nvSpPr>
          <p:cNvPr id="13" name="雲形 12">
            <a:extLst>
              <a:ext uri="{FF2B5EF4-FFF2-40B4-BE49-F238E27FC236}">
                <a16:creationId xmlns:a16="http://schemas.microsoft.com/office/drawing/2014/main" id="{61FCE9DB-0146-CDDF-DDFF-D457685BF00B}"/>
              </a:ext>
            </a:extLst>
          </p:cNvPr>
          <p:cNvSpPr/>
          <p:nvPr/>
        </p:nvSpPr>
        <p:spPr>
          <a:xfrm>
            <a:off x="778327" y="3739793"/>
            <a:ext cx="2167847" cy="920984"/>
          </a:xfrm>
          <a:prstGeom prst="cloud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zh-TW" altLang="en-US" sz="2000" dirty="0">
              <a:latin typeface="IBM Plex Sans" panose="020B0503050000000000" pitchFamily="34" charset="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C3488A7E-899B-BB23-CEB5-5FC9C9CF0FF7}"/>
              </a:ext>
            </a:extLst>
          </p:cNvPr>
          <p:cNvSpPr txBox="1"/>
          <p:nvPr/>
        </p:nvSpPr>
        <p:spPr>
          <a:xfrm>
            <a:off x="6400801" y="3143892"/>
            <a:ext cx="1273994" cy="371665"/>
          </a:xfrm>
          <a:prstGeom prst="rect">
            <a:avLst/>
          </a:prstGeom>
        </p:spPr>
        <p:txBody>
          <a:bodyPr wrap="square" lIns="91440" tIns="45720" rIns="91440" bIns="45720" rtlCol="0">
            <a:noAutofit/>
          </a:bodyPr>
          <a:lstStyle/>
          <a:p>
            <a:pPr algn="ctr">
              <a:lnSpc>
                <a:spcPct val="105000"/>
              </a:lnSpc>
              <a:spcBef>
                <a:spcPts val="1000"/>
              </a:spcBef>
            </a:pPr>
            <a:r>
              <a:rPr kumimoji="1" lang="en-US" altLang="zh-TW" sz="2000" dirty="0">
                <a:solidFill>
                  <a:schemeClr val="tx1"/>
                </a:solidFill>
                <a:latin typeface="IBM Plex Sans" charset="0"/>
                <a:ea typeface="IBM Plex Sans" charset="0"/>
                <a:cs typeface="IBM Plex Sans" charset="0"/>
              </a:rPr>
              <a:t>Internet</a:t>
            </a:r>
            <a:endParaRPr kumimoji="1" lang="zh-TW" alt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102E76EE-DF64-3605-78AA-59701D576AF0}"/>
              </a:ext>
            </a:extLst>
          </p:cNvPr>
          <p:cNvSpPr txBox="1"/>
          <p:nvPr/>
        </p:nvSpPr>
        <p:spPr>
          <a:xfrm>
            <a:off x="3743676" y="3143891"/>
            <a:ext cx="1273994" cy="371665"/>
          </a:xfrm>
          <a:prstGeom prst="rect">
            <a:avLst/>
          </a:prstGeom>
        </p:spPr>
        <p:txBody>
          <a:bodyPr wrap="square" lIns="91440" tIns="45720" rIns="91440" bIns="45720" rtlCol="0">
            <a:noAutofit/>
          </a:bodyPr>
          <a:lstStyle/>
          <a:p>
            <a:pPr algn="ctr">
              <a:lnSpc>
                <a:spcPct val="105000"/>
              </a:lnSpc>
              <a:spcBef>
                <a:spcPts val="1000"/>
              </a:spcBef>
            </a:pPr>
            <a:r>
              <a:rPr kumimoji="1" lang="en-US" altLang="zh-TW" sz="2000" dirty="0">
                <a:solidFill>
                  <a:schemeClr val="tx1"/>
                </a:solidFill>
                <a:latin typeface="IBM Plex Sans" charset="0"/>
                <a:ea typeface="IBM Plex Sans" charset="0"/>
                <a:cs typeface="IBM Plex Sans" charset="0"/>
              </a:rPr>
              <a:t>DMZ</a:t>
            </a:r>
            <a:endParaRPr kumimoji="1" lang="zh-TW" alt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D0DD34D-0520-6304-C45F-4CA05E3FDA64}"/>
              </a:ext>
            </a:extLst>
          </p:cNvPr>
          <p:cNvSpPr txBox="1"/>
          <p:nvPr/>
        </p:nvSpPr>
        <p:spPr>
          <a:xfrm>
            <a:off x="1328595" y="3143891"/>
            <a:ext cx="1273994" cy="371665"/>
          </a:xfrm>
          <a:prstGeom prst="rect">
            <a:avLst/>
          </a:prstGeom>
        </p:spPr>
        <p:txBody>
          <a:bodyPr wrap="square" lIns="91440" tIns="45720" rIns="91440" bIns="45720" rtlCol="0">
            <a:noAutofit/>
          </a:bodyPr>
          <a:lstStyle/>
          <a:p>
            <a:pPr algn="ctr">
              <a:lnSpc>
                <a:spcPct val="105000"/>
              </a:lnSpc>
              <a:spcBef>
                <a:spcPts val="1000"/>
              </a:spcBef>
            </a:pPr>
            <a:r>
              <a:rPr kumimoji="1" lang="en-US" altLang="zh-TW" sz="2000" dirty="0">
                <a:solidFill>
                  <a:schemeClr val="tx1"/>
                </a:solidFill>
                <a:latin typeface="IBM Plex Sans" charset="0"/>
                <a:ea typeface="IBM Plex Sans" charset="0"/>
                <a:cs typeface="IBM Plex Sans" charset="0"/>
              </a:rPr>
              <a:t>Intranet</a:t>
            </a:r>
            <a:endParaRPr kumimoji="1" lang="zh-TW" altLang="en-US" sz="2000" dirty="0" err="1">
              <a:solidFill>
                <a:schemeClr val="tx1"/>
              </a:solidFill>
              <a:latin typeface="IBM Plex Sans" charset="0"/>
              <a:ea typeface="IBM Plex Sans" charset="0"/>
              <a:cs typeface="IBM Plex Sans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B829AB8-E967-4A1E-8614-9BDB65EEC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256" y="3612455"/>
            <a:ext cx="1574800" cy="134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68524A8-4D6C-9FCD-C6CC-54C5DC4F2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025" y="3679692"/>
            <a:ext cx="1803400" cy="134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C7A2CD2-39B5-2BC0-9AFD-E1813E5B0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56" y="3743820"/>
            <a:ext cx="1155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4811569C-E6B3-71AD-D264-06FAF5540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175" y="3738563"/>
            <a:ext cx="1028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線箭頭接點 21">
            <a:extLst>
              <a:ext uri="{FF2B5EF4-FFF2-40B4-BE49-F238E27FC236}">
                <a16:creationId xmlns:a16="http://schemas.microsoft.com/office/drawing/2014/main" id="{109E87F4-0B3F-43A1-2795-3B8A5187D55C}"/>
              </a:ext>
            </a:extLst>
          </p:cNvPr>
          <p:cNvCxnSpPr>
            <a:cxnSpLocks/>
          </p:cNvCxnSpPr>
          <p:nvPr/>
        </p:nvCxnSpPr>
        <p:spPr>
          <a:xfrm flipH="1">
            <a:off x="4787757" y="4200285"/>
            <a:ext cx="1756881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箭頭接點 23">
            <a:extLst>
              <a:ext uri="{FF2B5EF4-FFF2-40B4-BE49-F238E27FC236}">
                <a16:creationId xmlns:a16="http://schemas.microsoft.com/office/drawing/2014/main" id="{1505B8EF-26BD-08AC-6477-9459E74FA1B6}"/>
              </a:ext>
            </a:extLst>
          </p:cNvPr>
          <p:cNvCxnSpPr>
            <a:cxnSpLocks/>
          </p:cNvCxnSpPr>
          <p:nvPr/>
        </p:nvCxnSpPr>
        <p:spPr>
          <a:xfrm flipH="1">
            <a:off x="2793256" y="4200285"/>
            <a:ext cx="1162295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06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A74CDE6-A343-7717-FC97-73F8033CA03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2E7824-789A-1CD0-1EB0-0F2A280108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874B7E-61E1-5976-14F1-4A0191C66BB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2C9BB-0658-B7A1-359D-1CA2C6259258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7AA648-0F46-3236-7C36-0886516F3FC9}"/>
              </a:ext>
            </a:extLst>
          </p:cNvPr>
          <p:cNvSpPr txBox="1">
            <a:spLocks/>
          </p:cNvSpPr>
          <p:nvPr/>
        </p:nvSpPr>
        <p:spPr>
          <a:xfrm>
            <a:off x="675366" y="494453"/>
            <a:ext cx="8011433" cy="39784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Steps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latin typeface="IBM Plex Sans SemiBold" panose="020B0503050000000000" pitchFamily="34" charset="77"/>
              </a:rPr>
              <a:t>Install the required packages on registered system 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yum install yum-utils </a:t>
            </a:r>
            <a:r>
              <a:rPr lang="en-GB" sz="2000" b="1" dirty="0" err="1">
                <a:latin typeface="IBM Plex Sans SemiBold" panose="020B0503050000000000" pitchFamily="34" charset="77"/>
              </a:rPr>
              <a:t>createrepo</a:t>
            </a:r>
            <a:r>
              <a:rPr lang="en-GB" sz="2000" b="1" dirty="0">
                <a:latin typeface="IBM Plex Sans SemiBold" panose="020B0503050000000000" pitchFamily="34" charset="77"/>
              </a:rPr>
              <a:t> httpd</a:t>
            </a:r>
          </a:p>
          <a:p>
            <a:pPr algn="l">
              <a:lnSpc>
                <a:spcPct val="130000"/>
              </a:lnSpc>
            </a:pPr>
            <a:endParaRPr lang="en-GB" sz="2000" b="1" dirty="0">
              <a:latin typeface="IBM Plex Sans SemiBold" panose="020B0503050000000000" pitchFamily="34" charset="77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IBM Plex Sans SemiBold" panose="020B0503050000000000" pitchFamily="34" charset="77"/>
              </a:rPr>
              <a:t>Create a basic local repository</a:t>
            </a:r>
            <a:r>
              <a:rPr lang="en-GB" sz="2000" b="1" dirty="0">
                <a:latin typeface="IBM Plex Sans SemiBold" panose="020B0503050000000000" pitchFamily="34" charset="77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</a:t>
            </a:r>
            <a:r>
              <a:rPr lang="en-GB" sz="2000" b="1" dirty="0" err="1">
                <a:latin typeface="IBM Plex Sans SemiBold" panose="020B0503050000000000" pitchFamily="34" charset="77"/>
              </a:rPr>
              <a:t>reposync</a:t>
            </a:r>
            <a:r>
              <a:rPr lang="en-GB" sz="2000" b="1" dirty="0">
                <a:latin typeface="IBM Plex Sans SemiBold" panose="020B0503050000000000" pitchFamily="34" charset="77"/>
              </a:rPr>
              <a:t> --</a:t>
            </a:r>
            <a:r>
              <a:rPr lang="en-GB" sz="2000" b="1" dirty="0" err="1">
                <a:latin typeface="IBM Plex Sans SemiBold" panose="020B0503050000000000" pitchFamily="34" charset="77"/>
              </a:rPr>
              <a:t>gpgcheck</a:t>
            </a:r>
            <a:r>
              <a:rPr lang="en-GB" sz="2000" b="1" dirty="0">
                <a:latin typeface="IBM Plex Sans SemiBold" panose="020B0503050000000000" pitchFamily="34" charset="77"/>
              </a:rPr>
              <a:t> -l --</a:t>
            </a:r>
            <a:r>
              <a:rPr lang="en-GB" sz="2000" b="1" dirty="0" err="1">
                <a:latin typeface="IBM Plex Sans SemiBold" panose="020B0503050000000000" pitchFamily="34" charset="77"/>
              </a:rPr>
              <a:t>repoid</a:t>
            </a:r>
            <a:r>
              <a:rPr lang="en-GB" sz="2000" b="1" dirty="0">
                <a:latin typeface="IBM Plex Sans SemiBold" panose="020B0503050000000000" pitchFamily="34" charset="77"/>
              </a:rPr>
              <a:t>=&lt;repo-id&gt;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for example: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</a:t>
            </a:r>
            <a:r>
              <a:rPr lang="en-GB" sz="2000" b="1" dirty="0" err="1">
                <a:latin typeface="IBM Plex Sans SemiBold" panose="020B0503050000000000" pitchFamily="34" charset="77"/>
              </a:rPr>
              <a:t>reposync</a:t>
            </a:r>
            <a:r>
              <a:rPr lang="en-GB" sz="2000" b="1" dirty="0">
                <a:latin typeface="IBM Plex Sans SemiBold" panose="020B0503050000000000" pitchFamily="34" charset="77"/>
              </a:rPr>
              <a:t> --</a:t>
            </a:r>
            <a:r>
              <a:rPr lang="en-GB" sz="2000" b="1" dirty="0" err="1">
                <a:latin typeface="IBM Plex Sans SemiBold" panose="020B0503050000000000" pitchFamily="34" charset="77"/>
              </a:rPr>
              <a:t>gpgcheck</a:t>
            </a:r>
            <a:r>
              <a:rPr lang="en-GB" sz="2000" b="1" dirty="0">
                <a:latin typeface="IBM Plex Sans SemiBold" panose="020B0503050000000000" pitchFamily="34" charset="77"/>
              </a:rPr>
              <a:t> -l --</a:t>
            </a:r>
            <a:r>
              <a:rPr lang="en-GB" sz="2000" b="1" dirty="0" err="1">
                <a:latin typeface="IBM Plex Sans SemiBold" panose="020B0503050000000000" pitchFamily="34" charset="77"/>
              </a:rPr>
              <a:t>repoid</a:t>
            </a:r>
            <a:r>
              <a:rPr lang="en-GB" sz="2000" b="1" dirty="0">
                <a:latin typeface="IBM Plex Sans SemiBold" panose="020B0503050000000000" pitchFamily="34" charset="77"/>
              </a:rPr>
              <a:t>=rhel-6-server-rpms --</a:t>
            </a:r>
            <a:r>
              <a:rPr lang="en-GB" sz="2000" b="1" dirty="0" err="1">
                <a:latin typeface="IBM Plex Sans SemiBold" panose="020B0503050000000000" pitchFamily="34" charset="77"/>
              </a:rPr>
              <a:t>download_path</a:t>
            </a:r>
            <a:r>
              <a:rPr lang="en-GB" sz="2000" b="1" dirty="0">
                <a:latin typeface="IBM Plex Sans SemiBold" panose="020B0503050000000000" pitchFamily="34" charset="77"/>
              </a:rPr>
              <a:t>=/var/www/html</a:t>
            </a:r>
          </a:p>
          <a:p>
            <a:pPr algn="l">
              <a:lnSpc>
                <a:spcPct val="130000"/>
              </a:lnSpc>
            </a:pPr>
            <a:endParaRPr lang="en-US" sz="2400" b="1" dirty="0">
              <a:latin typeface="IBM Plex Sans SemiBold" panose="020B0503050000000000" pitchFamily="34" charset="77"/>
            </a:endParaRPr>
          </a:p>
          <a:p>
            <a:pPr lvl="1">
              <a:lnSpc>
                <a:spcPct val="130000"/>
              </a:lnSpc>
            </a:pPr>
            <a:endParaRPr lang="en-US" sz="100" b="1" dirty="0"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05858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A74CDE6-A343-7717-FC97-73F8033CA03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2E7824-789A-1CD0-1EB0-0F2A280108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874B7E-61E1-5976-14F1-4A0191C66BB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2C9BB-0658-B7A1-359D-1CA2C6259258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7AA648-0F46-3236-7C36-0886516F3FC9}"/>
              </a:ext>
            </a:extLst>
          </p:cNvPr>
          <p:cNvSpPr txBox="1">
            <a:spLocks/>
          </p:cNvSpPr>
          <p:nvPr/>
        </p:nvSpPr>
        <p:spPr>
          <a:xfrm>
            <a:off x="675366" y="494453"/>
            <a:ext cx="8011433" cy="39784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latin typeface="IBM Plex Sans SemiBold" panose="020B0503050000000000" pitchFamily="34" charset="77"/>
              </a:rPr>
              <a:t>Check the download packages 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</a:t>
            </a:r>
            <a:r>
              <a:rPr lang="en-GB" sz="2000" b="1" dirty="0" err="1">
                <a:latin typeface="IBM Plex Sans SemiBold" panose="020B0503050000000000" pitchFamily="34" charset="77"/>
              </a:rPr>
              <a:t>createrepo</a:t>
            </a:r>
            <a:r>
              <a:rPr lang="en-GB" sz="2000" b="1" dirty="0">
                <a:latin typeface="IBM Plex Sans SemiBold" panose="020B0503050000000000" pitchFamily="34" charset="77"/>
              </a:rPr>
              <a:t> -v /var/www/html/&lt;repo-id&gt;</a:t>
            </a:r>
          </a:p>
          <a:p>
            <a:pPr algn="l">
              <a:lnSpc>
                <a:spcPct val="130000"/>
              </a:lnSpc>
            </a:pPr>
            <a:endParaRPr lang="en-GB" sz="2000" b="1" dirty="0">
              <a:latin typeface="IBM Plex Sans SemiBold" panose="020B0503050000000000" pitchFamily="34" charset="77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IBM Plex Sans SemiBold" panose="020B0503050000000000" pitchFamily="34" charset="77"/>
              </a:rPr>
              <a:t>Restart web server</a:t>
            </a:r>
            <a:r>
              <a:rPr lang="en-GB" sz="2000" b="1" dirty="0">
                <a:latin typeface="IBM Plex Sans SemiBold" panose="020B0503050000000000" pitchFamily="34" charset="77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</a:t>
            </a:r>
            <a:r>
              <a:rPr lang="en-GB" sz="2000" b="1" dirty="0" err="1">
                <a:latin typeface="IBM Plex Sans SemiBold" panose="020B0503050000000000" pitchFamily="34" charset="77"/>
              </a:rPr>
              <a:t>systemctl</a:t>
            </a:r>
            <a:r>
              <a:rPr lang="en-GB" sz="2000" b="1" dirty="0">
                <a:latin typeface="IBM Plex Sans SemiBold" panose="020B0503050000000000" pitchFamily="34" charset="77"/>
              </a:rPr>
              <a:t> restart httpd</a:t>
            </a:r>
          </a:p>
          <a:p>
            <a:pPr algn="l">
              <a:lnSpc>
                <a:spcPct val="130000"/>
              </a:lnSpc>
            </a:pPr>
            <a:endParaRPr lang="en-GB" sz="2000" b="1" dirty="0">
              <a:latin typeface="IBM Plex Sans SemiBold" panose="020B0503050000000000" pitchFamily="34" charset="77"/>
            </a:endParaRPr>
          </a:p>
          <a:p>
            <a:pPr algn="l">
              <a:lnSpc>
                <a:spcPct val="130000"/>
              </a:lnSpc>
            </a:pPr>
            <a:endParaRPr lang="en-US" sz="2400" b="1" dirty="0">
              <a:latin typeface="IBM Plex Sans SemiBold" panose="020B0503050000000000" pitchFamily="34" charset="77"/>
            </a:endParaRPr>
          </a:p>
          <a:p>
            <a:pPr lvl="1">
              <a:lnSpc>
                <a:spcPct val="130000"/>
              </a:lnSpc>
            </a:pPr>
            <a:endParaRPr lang="en-US" sz="100" b="1" dirty="0"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31862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A74CDE6-A343-7717-FC97-73F8033CA03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2E7824-789A-1CD0-1EB0-0F2A280108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874B7E-61E1-5976-14F1-4A0191C66BB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2C9BB-0658-B7A1-359D-1CA2C6259258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7AA648-0F46-3236-7C36-0886516F3FC9}"/>
              </a:ext>
            </a:extLst>
          </p:cNvPr>
          <p:cNvSpPr txBox="1">
            <a:spLocks/>
          </p:cNvSpPr>
          <p:nvPr/>
        </p:nvSpPr>
        <p:spPr>
          <a:xfrm>
            <a:off x="675366" y="494453"/>
            <a:ext cx="8011433" cy="39784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latin typeface="IBM Plex Sans SemiBold" panose="020B0503050000000000" pitchFamily="34" charset="77"/>
              </a:rPr>
              <a:t>Configuring client machine  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yum clean all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vi /etc/</a:t>
            </a:r>
            <a:r>
              <a:rPr lang="en-GB" sz="2000" b="1" dirty="0" err="1">
                <a:latin typeface="IBM Plex Sans SemiBold" panose="020B0503050000000000" pitchFamily="34" charset="77"/>
              </a:rPr>
              <a:t>yum.repos.d</a:t>
            </a:r>
            <a:r>
              <a:rPr lang="en-GB" sz="2000" b="1" dirty="0">
                <a:latin typeface="IBM Plex Sans SemiBold" panose="020B0503050000000000" pitchFamily="34" charset="77"/>
              </a:rPr>
              <a:t>/offline-</a:t>
            </a:r>
            <a:r>
              <a:rPr lang="en-GB" sz="2000" b="1" dirty="0" err="1">
                <a:latin typeface="IBM Plex Sans SemiBold" panose="020B0503050000000000" pitchFamily="34" charset="77"/>
              </a:rPr>
              <a:t>yum.repo</a:t>
            </a:r>
            <a:endParaRPr lang="en-GB" sz="2000" b="1" dirty="0">
              <a:latin typeface="IBM Plex Sans SemiBold" panose="020B0503050000000000" pitchFamily="34" charset="77"/>
            </a:endParaRP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    </a:t>
            </a:r>
            <a:r>
              <a:rPr lang="en-US" sz="2000" b="1" dirty="0">
                <a:latin typeface="IBM Plex Sans SemiBold" panose="020B0503050000000000" pitchFamily="34" charset="77"/>
              </a:rPr>
              <a:t>[Offline YUM] name=Local YUM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   </a:t>
            </a:r>
            <a:r>
              <a:rPr lang="en-US" sz="2000" b="1" dirty="0" err="1">
                <a:latin typeface="IBM Plex Sans SemiBold" panose="020B0503050000000000" pitchFamily="34" charset="77"/>
              </a:rPr>
              <a:t>baseurl</a:t>
            </a:r>
            <a:r>
              <a:rPr lang="en-US" sz="2000" b="1" dirty="0">
                <a:latin typeface="IBM Plex Sans SemiBold" panose="020B0503050000000000" pitchFamily="34" charset="77"/>
              </a:rPr>
              <a:t>=http://[</a:t>
            </a:r>
            <a:r>
              <a:rPr lang="en-GB" sz="2000" b="1" dirty="0">
                <a:latin typeface="IBM Plex Sans SemiBold" panose="020B0503050000000000" pitchFamily="34" charset="77"/>
              </a:rPr>
              <a:t>Server IP address</a:t>
            </a:r>
            <a:r>
              <a:rPr lang="en-US" sz="2000" b="1" dirty="0">
                <a:latin typeface="IBM Plex Sans SemiBold" panose="020B0503050000000000" pitchFamily="34" charset="77"/>
              </a:rPr>
              <a:t>]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   </a:t>
            </a:r>
            <a:r>
              <a:rPr lang="en-US" sz="2000" b="1" dirty="0" err="1">
                <a:latin typeface="IBM Plex Sans SemiBold" panose="020B0503050000000000" pitchFamily="34" charset="77"/>
              </a:rPr>
              <a:t>gpgcheck</a:t>
            </a:r>
            <a:r>
              <a:rPr lang="en-US" sz="2000" b="1" dirty="0">
                <a:latin typeface="IBM Plex Sans SemiBold" panose="020B0503050000000000" pitchFamily="34" charset="77"/>
              </a:rPr>
              <a:t>=0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   enabled=1</a:t>
            </a:r>
          </a:p>
          <a:p>
            <a:pPr algn="l">
              <a:lnSpc>
                <a:spcPct val="130000"/>
              </a:lnSpc>
            </a:pPr>
            <a:endParaRPr lang="en-US" sz="2000" b="1" dirty="0">
              <a:latin typeface="IBM Plex Sans SemiBold" panose="020B0503050000000000" pitchFamily="34" charset="77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latin typeface="IBM Plex Sans SemiBold" panose="020B0503050000000000" pitchFamily="34" charset="77"/>
              </a:rPr>
              <a:t>Run update  </a:t>
            </a:r>
          </a:p>
          <a:p>
            <a:pPr algn="l">
              <a:lnSpc>
                <a:spcPct val="130000"/>
              </a:lnSpc>
            </a:pPr>
            <a:r>
              <a:rPr lang="en-GB" sz="2000" b="1" dirty="0">
                <a:latin typeface="IBM Plex Sans SemiBold" panose="020B0503050000000000" pitchFamily="34" charset="77"/>
              </a:rPr>
              <a:t>     # yum update</a:t>
            </a:r>
          </a:p>
          <a:p>
            <a:pPr algn="l">
              <a:lnSpc>
                <a:spcPct val="130000"/>
              </a:lnSpc>
            </a:pPr>
            <a:endParaRPr lang="en-GB" sz="2000" b="1" dirty="0">
              <a:latin typeface="IBM Plex Sans SemiBold" panose="020B0503050000000000" pitchFamily="34" charset="77"/>
            </a:endParaRPr>
          </a:p>
          <a:p>
            <a:pPr algn="l">
              <a:lnSpc>
                <a:spcPct val="130000"/>
              </a:lnSpc>
            </a:pPr>
            <a:endParaRPr lang="en-US" sz="2400" b="1" dirty="0">
              <a:latin typeface="IBM Plex Sans SemiBold" panose="020B0503050000000000" pitchFamily="34" charset="77"/>
            </a:endParaRPr>
          </a:p>
          <a:p>
            <a:pPr lvl="1">
              <a:lnSpc>
                <a:spcPct val="130000"/>
              </a:lnSpc>
            </a:pPr>
            <a:endParaRPr lang="en-US" sz="100" b="1" dirty="0"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96779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70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B18C87B-6441-691D-A330-504AEB2BA0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DA1EB99-BAFA-0B1B-5BF5-53BF6F6B3A2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IBM Corporation 2022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CD8622-F9ED-09B8-DD10-6ED668014D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25FCD6-DC80-0402-6B49-D86C0DA04147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Offline update</a:t>
            </a:r>
          </a:p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Update from local repository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B7BDC9-6D0A-9107-82AA-BCDBECA8EEBE}"/>
              </a:ext>
            </a:extLst>
          </p:cNvPr>
          <p:cNvSpPr txBox="1">
            <a:spLocks/>
          </p:cNvSpPr>
          <p:nvPr/>
        </p:nvSpPr>
        <p:spPr>
          <a:xfrm>
            <a:off x="606787" y="184877"/>
            <a:ext cx="7886700" cy="7142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125353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B18C87B-6441-691D-A330-504AEB2BA0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DA1EB99-BAFA-0B1B-5BF5-53BF6F6B3A2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IBM Corporation 2022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CD8622-F9ED-09B8-DD10-6ED668014D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25FCD6-DC80-0402-6B49-D86C0DA04147}"/>
              </a:ext>
            </a:extLst>
          </p:cNvPr>
          <p:cNvSpPr txBox="1">
            <a:spLocks/>
          </p:cNvSpPr>
          <p:nvPr/>
        </p:nvSpPr>
        <p:spPr>
          <a:xfrm>
            <a:off x="675366" y="1396457"/>
            <a:ext cx="8011433" cy="30764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2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Condition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System has no network connection or has a very limited network connection and is notable to get updates directly via the network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B7BDC9-6D0A-9107-82AA-BCDBECA8EEBE}"/>
              </a:ext>
            </a:extLst>
          </p:cNvPr>
          <p:cNvSpPr txBox="1">
            <a:spLocks/>
          </p:cNvSpPr>
          <p:nvPr/>
        </p:nvSpPr>
        <p:spPr>
          <a:xfrm>
            <a:off x="606787" y="184877"/>
            <a:ext cx="7886700" cy="7142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Offline update</a:t>
            </a:r>
          </a:p>
        </p:txBody>
      </p:sp>
    </p:spTree>
    <p:extLst>
      <p:ext uri="{BB962C8B-B14F-4D97-AF65-F5344CB8AC3E}">
        <p14:creationId xmlns:p14="http://schemas.microsoft.com/office/powerpoint/2010/main" val="4161361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B18C87B-6441-691D-A330-504AEB2BA0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DA1EB99-BAFA-0B1B-5BF5-53BF6F6B3A2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IBM Corporation 2022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CD8622-F9ED-09B8-DD10-6ED668014D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25FCD6-DC80-0402-6B49-D86C0DA04147}"/>
              </a:ext>
            </a:extLst>
          </p:cNvPr>
          <p:cNvSpPr txBox="1">
            <a:spLocks/>
          </p:cNvSpPr>
          <p:nvPr/>
        </p:nvSpPr>
        <p:spPr>
          <a:xfrm>
            <a:off x="675366" y="1396457"/>
            <a:ext cx="8011433" cy="30764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2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Preparation</a:t>
            </a:r>
            <a:endParaRPr lang="en-US" sz="2400" b="1" dirty="0">
              <a:solidFill>
                <a:schemeClr val="bg1">
                  <a:lumMod val="50000"/>
                  <a:lumOff val="50000"/>
                </a:schemeClr>
              </a:solidFill>
              <a:latin typeface="IBM Plex Sans SemiBold" panose="020B0503050000000000" pitchFamily="34" charset="77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Online System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USB drive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B7BDC9-6D0A-9107-82AA-BCDBECA8EEBE}"/>
              </a:ext>
            </a:extLst>
          </p:cNvPr>
          <p:cNvSpPr txBox="1">
            <a:spLocks/>
          </p:cNvSpPr>
          <p:nvPr/>
        </p:nvSpPr>
        <p:spPr>
          <a:xfrm>
            <a:off x="606787" y="184877"/>
            <a:ext cx="7886700" cy="7142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Offline update</a:t>
            </a:r>
          </a:p>
        </p:txBody>
      </p:sp>
    </p:spTree>
    <p:extLst>
      <p:ext uri="{BB962C8B-B14F-4D97-AF65-F5344CB8AC3E}">
        <p14:creationId xmlns:p14="http://schemas.microsoft.com/office/powerpoint/2010/main" val="2865912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A74CDE6-A343-7717-FC97-73F8033CA03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2E7824-789A-1CD0-1EB0-0F2A280108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874B7E-61E1-5976-14F1-4A0191C66BB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2C9BB-0658-B7A1-359D-1CA2C6259258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7AA648-0F46-3236-7C36-0886516F3FC9}"/>
              </a:ext>
            </a:extLst>
          </p:cNvPr>
          <p:cNvSpPr txBox="1">
            <a:spLocks/>
          </p:cNvSpPr>
          <p:nvPr/>
        </p:nvSpPr>
        <p:spPr>
          <a:xfrm>
            <a:off x="675366" y="494453"/>
            <a:ext cx="8011433" cy="39784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Steps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latin typeface="IBM Plex Sans SemiBold" panose="020B0503050000000000" pitchFamily="34" charset="77"/>
              </a:rPr>
              <a:t>On the online system, verify the required packages are installed for downloading the RPMs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Install yum-utils for Red Hat Enterprise Linux 7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Install yum-plugin-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downloadonly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 for Red Hat Enterprise Linux 6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Install yum-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downloadonly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 and yum-utils for Red Hat Enterprise Linux 5</a:t>
            </a:r>
          </a:p>
          <a:p>
            <a:pPr algn="l">
              <a:lnSpc>
                <a:spcPct val="130000"/>
              </a:lnSpc>
            </a:pPr>
            <a:endParaRPr lang="en-US" sz="2400" b="1" dirty="0">
              <a:latin typeface="IBM Plex Sans SemiBold" panose="020B0503050000000000" pitchFamily="34" charset="77"/>
            </a:endParaRPr>
          </a:p>
          <a:p>
            <a:pPr lvl="1">
              <a:lnSpc>
                <a:spcPct val="130000"/>
              </a:lnSpc>
            </a:pPr>
            <a:endParaRPr lang="en-US" sz="100" b="1" dirty="0"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97046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A74CDE6-A343-7717-FC97-73F8033CA03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2E7824-789A-1CD0-1EB0-0F2A280108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874B7E-61E1-5976-14F1-4A0191C66BB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2C9BB-0658-B7A1-359D-1CA2C6259258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7AA648-0F46-3236-7C36-0886516F3FC9}"/>
              </a:ext>
            </a:extLst>
          </p:cNvPr>
          <p:cNvSpPr txBox="1">
            <a:spLocks/>
          </p:cNvSpPr>
          <p:nvPr/>
        </p:nvSpPr>
        <p:spPr>
          <a:xfrm>
            <a:off x="675366" y="494453"/>
            <a:ext cx="8011433" cy="39784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IBM Plex Sans SemiBold" panose="020B0503050000000000" pitchFamily="34" charset="77"/>
              </a:rPr>
              <a:t>Copy the RPM database from the offline system to the online system</a:t>
            </a:r>
            <a:endParaRPr lang="en-GB" sz="2000" b="1" dirty="0">
              <a:latin typeface="IBM Plex Sans SemiBold" panose="020B0503050000000000" pitchFamily="34" charset="77"/>
            </a:endParaRP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For RHEL 5, 6 and 7 systems</a:t>
            </a:r>
          </a:p>
          <a:p>
            <a:pPr marL="800192" lvl="2">
              <a:lnSpc>
                <a:spcPct val="107000"/>
              </a:lnSpc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# tar 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cjf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 rpm_db.tar.bz2 /var/lib/rpm</a:t>
            </a:r>
          </a:p>
          <a:p>
            <a:pPr marL="800192" lvl="2">
              <a:lnSpc>
                <a:spcPct val="107000"/>
              </a:lnSpc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# 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scp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 rpm_db.tar.bz2 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root@online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:/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tmp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/</a:t>
            </a:r>
          </a:p>
          <a:p>
            <a:pPr marL="742950" lvl="1" indent="-28575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For RHEL 8 and 9 systems</a:t>
            </a:r>
          </a:p>
          <a:p>
            <a:pPr marL="457200" lvl="1">
              <a:lnSpc>
                <a:spcPct val="107000"/>
              </a:lnSpc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	  # tar 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cjhf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 /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tmp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/rpm_db.tar.bz2 /var/lib/{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rpm,dnf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} /etc/{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dnf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*,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os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-release}</a:t>
            </a:r>
          </a:p>
          <a:p>
            <a:pPr marL="457200" lvl="1">
              <a:lnSpc>
                <a:spcPct val="107000"/>
              </a:lnSpc>
            </a:pP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	  # 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scp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 rpm_db.tar.bz2 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root@online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:/</a:t>
            </a:r>
            <a:r>
              <a:rPr lang="en-GB" sz="2000" b="1" dirty="0" err="1">
                <a:solidFill>
                  <a:schemeClr val="bg2"/>
                </a:solidFill>
                <a:latin typeface="IBM Plex Sans SemiBold" panose="020B0503050000000000" pitchFamily="34" charset="77"/>
              </a:rPr>
              <a:t>tmp</a:t>
            </a:r>
            <a:r>
              <a:rPr lang="en-GB" sz="2000" b="1" dirty="0">
                <a:solidFill>
                  <a:schemeClr val="bg2"/>
                </a:solidFill>
                <a:latin typeface="IBM Plex Sans SemiBold" panose="020B0503050000000000" pitchFamily="34" charset="77"/>
              </a:rPr>
              <a:t>/</a:t>
            </a:r>
          </a:p>
          <a:p>
            <a:pPr marL="457200" lvl="1">
              <a:lnSpc>
                <a:spcPct val="107000"/>
              </a:lnSpc>
            </a:pPr>
            <a:endParaRPr lang="en-GB" sz="20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7219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A74CDE6-A343-7717-FC97-73F8033CA03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2E7824-789A-1CD0-1EB0-0F2A280108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874B7E-61E1-5976-14F1-4A0191C66BB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2C9BB-0658-B7A1-359D-1CA2C6259258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7AA648-0F46-3236-7C36-0886516F3FC9}"/>
              </a:ext>
            </a:extLst>
          </p:cNvPr>
          <p:cNvSpPr txBox="1">
            <a:spLocks/>
          </p:cNvSpPr>
          <p:nvPr/>
        </p:nvSpPr>
        <p:spPr>
          <a:xfrm>
            <a:off x="675366" y="494453"/>
            <a:ext cx="8011433" cy="39784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IBM Plex Sans SemiBold" panose="020B0503050000000000" pitchFamily="34" charset="77"/>
              </a:rPr>
              <a:t>Extract the database on the online system into an empty directory 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</a:t>
            </a:r>
            <a:r>
              <a:rPr lang="en-US" sz="2000" b="1" dirty="0" err="1">
                <a:latin typeface="IBM Plex Sans SemiBold" panose="020B0503050000000000" pitchFamily="34" charset="77"/>
              </a:rPr>
              <a:t>mkdir</a:t>
            </a:r>
            <a:r>
              <a:rPr lang="en-US" sz="2000" b="1" dirty="0">
                <a:latin typeface="IBM Plex Sans SemiBold" panose="020B0503050000000000" pitchFamily="34" charset="77"/>
              </a:rPr>
              <a:t>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  <a:r>
              <a:rPr lang="en-US" sz="2000" b="1" dirty="0" err="1">
                <a:latin typeface="IBM Plex Sans SemiBold" panose="020B0503050000000000" pitchFamily="34" charset="77"/>
              </a:rPr>
              <a:t>rpm_db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tar </a:t>
            </a:r>
            <a:r>
              <a:rPr lang="en-US" sz="2000" b="1" dirty="0" err="1">
                <a:latin typeface="IBM Plex Sans SemiBold" panose="020B0503050000000000" pitchFamily="34" charset="77"/>
              </a:rPr>
              <a:t>xf</a:t>
            </a:r>
            <a:r>
              <a:rPr lang="en-US" sz="2000" b="1" dirty="0">
                <a:latin typeface="IBM Plex Sans SemiBold" panose="020B0503050000000000" pitchFamily="34" charset="77"/>
              </a:rPr>
              <a:t>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/rpm_db.tar.bz2 -C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  <a:r>
              <a:rPr lang="en-US" sz="2000" b="1" dirty="0" err="1">
                <a:latin typeface="IBM Plex Sans SemiBold" panose="020B0503050000000000" pitchFamily="34" charset="77"/>
              </a:rPr>
              <a:t>rpm_db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</a:p>
          <a:p>
            <a:pPr algn="l">
              <a:lnSpc>
                <a:spcPct val="130000"/>
              </a:lnSpc>
            </a:pPr>
            <a:endParaRPr lang="en-US" sz="20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IBM Plex Sans SemiBold" panose="020B0503050000000000" pitchFamily="34" charset="77"/>
              </a:rPr>
              <a:t>On the online system download all the RPM packages 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yum update --</a:t>
            </a:r>
            <a:r>
              <a:rPr lang="en-US" sz="2000" b="1" dirty="0" err="1">
                <a:latin typeface="IBM Plex Sans SemiBold" panose="020B0503050000000000" pitchFamily="34" charset="77"/>
              </a:rPr>
              <a:t>downloadonly</a:t>
            </a:r>
            <a:r>
              <a:rPr lang="en-US" sz="2000" b="1" dirty="0">
                <a:latin typeface="IBM Plex Sans SemiBold" panose="020B0503050000000000" pitchFamily="34" charset="77"/>
              </a:rPr>
              <a:t> --</a:t>
            </a:r>
            <a:r>
              <a:rPr lang="en-US" sz="2000" b="1" dirty="0" err="1">
                <a:latin typeface="IBM Plex Sans SemiBold" panose="020B0503050000000000" pitchFamily="34" charset="77"/>
              </a:rPr>
              <a:t>downloaddir</a:t>
            </a:r>
            <a:r>
              <a:rPr lang="en-US" sz="2000" b="1" dirty="0">
                <a:latin typeface="IBM Plex Sans SemiBold" panose="020B0503050000000000" pitchFamily="34" charset="77"/>
              </a:rPr>
              <a:t>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  <a:r>
              <a:rPr lang="en-US" sz="2000" b="1" dirty="0" err="1">
                <a:latin typeface="IBM Plex Sans SemiBold" panose="020B0503050000000000" pitchFamily="34" charset="77"/>
              </a:rPr>
              <a:t>rpm_db</a:t>
            </a:r>
            <a:r>
              <a:rPr lang="en-US" sz="2000" b="1" dirty="0">
                <a:latin typeface="IBM Plex Sans SemiBold" panose="020B0503050000000000" pitchFamily="34" charset="77"/>
              </a:rPr>
              <a:t> --</a:t>
            </a:r>
            <a:r>
              <a:rPr lang="en-US" sz="2000" b="1" dirty="0" err="1">
                <a:latin typeface="IBM Plex Sans SemiBold" panose="020B0503050000000000" pitchFamily="34" charset="77"/>
              </a:rPr>
              <a:t>installroot</a:t>
            </a:r>
            <a:r>
              <a:rPr lang="en-US" sz="2000" b="1" dirty="0">
                <a:latin typeface="IBM Plex Sans SemiBold" panose="020B0503050000000000" pitchFamily="34" charset="77"/>
              </a:rPr>
              <a:t>=/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  <a:r>
              <a:rPr lang="en-US" sz="2000" b="1" dirty="0" err="1">
                <a:latin typeface="IBM Plex Sans SemiBold" panose="020B0503050000000000" pitchFamily="34" charset="77"/>
              </a:rPr>
              <a:t>rpm_db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</a:p>
          <a:p>
            <a:pPr algn="l">
              <a:lnSpc>
                <a:spcPct val="130000"/>
              </a:lnSpc>
            </a:pPr>
            <a:endParaRPr lang="en-GB" sz="20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3204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A74CDE6-A343-7717-FC97-73F8033CA03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42E7824-789A-1CD0-1EB0-0F2A280108C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© IBM Corporation 2022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C874B7E-61E1-5976-14F1-4A0191C66BB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72C9BB-0658-B7A1-359D-1CA2C6259258}"/>
              </a:ext>
            </a:extLst>
          </p:cNvPr>
          <p:cNvSpPr txBox="1">
            <a:spLocks/>
          </p:cNvSpPr>
          <p:nvPr/>
        </p:nvSpPr>
        <p:spPr>
          <a:xfrm>
            <a:off x="675367" y="1396457"/>
            <a:ext cx="7886700" cy="203116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2800" b="1" dirty="0">
              <a:latin typeface="IBM Plex Sans SemiBold" panose="020B0503050000000000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7AA648-0F46-3236-7C36-0886516F3FC9}"/>
              </a:ext>
            </a:extLst>
          </p:cNvPr>
          <p:cNvSpPr txBox="1">
            <a:spLocks/>
          </p:cNvSpPr>
          <p:nvPr/>
        </p:nvSpPr>
        <p:spPr>
          <a:xfrm>
            <a:off x="675366" y="494453"/>
            <a:ext cx="8011433" cy="39784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IBM Plex Sans SemiBold" panose="020B0503050000000000" pitchFamily="34" charset="77"/>
              </a:rPr>
              <a:t>Copy the downloaded rpm updates from the online system to the offline system 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tar </a:t>
            </a:r>
            <a:r>
              <a:rPr lang="en-US" sz="2000" b="1" dirty="0" err="1">
                <a:latin typeface="IBM Plex Sans SemiBold" panose="020B0503050000000000" pitchFamily="34" charset="77"/>
              </a:rPr>
              <a:t>cjf</a:t>
            </a:r>
            <a:r>
              <a:rPr lang="en-US" sz="2000" b="1" dirty="0">
                <a:latin typeface="IBM Plex Sans SemiBold" panose="020B0503050000000000" pitchFamily="34" charset="77"/>
              </a:rPr>
              <a:t> rpm-updates.tar.bz2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  <a:r>
              <a:rPr lang="en-US" sz="2000" b="1" dirty="0" err="1">
                <a:latin typeface="IBM Plex Sans SemiBold" panose="020B0503050000000000" pitchFamily="34" charset="77"/>
              </a:rPr>
              <a:t>rpm_db</a:t>
            </a:r>
            <a:r>
              <a:rPr lang="en-US" sz="2000" b="1" dirty="0">
                <a:latin typeface="IBM Plex Sans SemiBold" panose="020B0503050000000000" pitchFamily="34" charset="77"/>
              </a:rPr>
              <a:t>/*.rpm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</a:t>
            </a:r>
            <a:r>
              <a:rPr lang="en-US" sz="2000" b="1" dirty="0" err="1">
                <a:latin typeface="IBM Plex Sans SemiBold" panose="020B0503050000000000" pitchFamily="34" charset="77"/>
              </a:rPr>
              <a:t>scp</a:t>
            </a:r>
            <a:r>
              <a:rPr lang="en-US" sz="2000" b="1" dirty="0">
                <a:latin typeface="IBM Plex Sans SemiBold" panose="020B0503050000000000" pitchFamily="34" charset="77"/>
              </a:rPr>
              <a:t> rpm-updates.tar.bz2 </a:t>
            </a:r>
            <a:r>
              <a:rPr lang="en-US" sz="2000" b="1" dirty="0" err="1">
                <a:latin typeface="IBM Plex Sans SemiBold" panose="020B0503050000000000" pitchFamily="34" charset="77"/>
              </a:rPr>
              <a:t>root@offline</a:t>
            </a:r>
            <a:r>
              <a:rPr lang="en-US" sz="2000" b="1" dirty="0">
                <a:latin typeface="IBM Plex Sans SemiBold" panose="020B0503050000000000" pitchFamily="34" charset="77"/>
              </a:rPr>
              <a:t>:/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</a:t>
            </a:r>
            <a:r>
              <a:rPr lang="en-US" sz="2000" b="1" dirty="0" err="1">
                <a:latin typeface="IBM Plex Sans SemiBold" panose="020B0503050000000000" pitchFamily="34" charset="77"/>
              </a:rPr>
              <a:t>ssh</a:t>
            </a:r>
            <a:r>
              <a:rPr lang="en-US" sz="2000" b="1" dirty="0">
                <a:latin typeface="IBM Plex Sans SemiBold" panose="020B0503050000000000" pitchFamily="34" charset="77"/>
              </a:rPr>
              <a:t> </a:t>
            </a:r>
            <a:r>
              <a:rPr lang="en-US" sz="2000" b="1" dirty="0" err="1">
                <a:latin typeface="IBM Plex Sans SemiBold" panose="020B0503050000000000" pitchFamily="34" charset="77"/>
              </a:rPr>
              <a:t>root@offline</a:t>
            </a:r>
            <a:endParaRPr lang="en-US" sz="2000" b="1" dirty="0">
              <a:latin typeface="IBM Plex Sans SemiBold" panose="020B0503050000000000" pitchFamily="34" charset="77"/>
            </a:endParaRP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</a:t>
            </a:r>
            <a:r>
              <a:rPr lang="en-US" sz="2000" b="1" dirty="0" err="1">
                <a:latin typeface="IBM Plex Sans SemiBold" panose="020B0503050000000000" pitchFamily="34" charset="77"/>
              </a:rPr>
              <a:t>mkdir</a:t>
            </a:r>
            <a:r>
              <a:rPr lang="en-US" sz="2000" b="1" dirty="0">
                <a:latin typeface="IBM Plex Sans SemiBold" panose="020B0503050000000000" pitchFamily="34" charset="77"/>
              </a:rPr>
              <a:t>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/rpms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tar </a:t>
            </a:r>
            <a:r>
              <a:rPr lang="en-US" sz="2000" b="1" dirty="0" err="1">
                <a:latin typeface="IBM Plex Sans SemiBold" panose="020B0503050000000000" pitchFamily="34" charset="77"/>
              </a:rPr>
              <a:t>xf</a:t>
            </a:r>
            <a:r>
              <a:rPr lang="en-US" sz="2000" b="1" dirty="0">
                <a:latin typeface="IBM Plex Sans SemiBold" panose="020B0503050000000000" pitchFamily="34" charset="77"/>
              </a:rPr>
              <a:t>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/rpm-updates.tar.bz2 -C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/rpms</a:t>
            </a:r>
          </a:p>
          <a:p>
            <a:pPr algn="l">
              <a:lnSpc>
                <a:spcPct val="130000"/>
              </a:lnSpc>
            </a:pPr>
            <a:endParaRPr lang="en-US" sz="20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latin typeface="IBM Plex Sans SemiBold" panose="020B0503050000000000" pitchFamily="34" charset="77"/>
              </a:rPr>
              <a:t>Update the offline system 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latin typeface="IBM Plex Sans SemiBold" panose="020B0503050000000000" pitchFamily="34" charset="77"/>
              </a:rPr>
              <a:t>      # yum </a:t>
            </a:r>
            <a:r>
              <a:rPr lang="en-US" sz="2000" b="1" dirty="0" err="1">
                <a:latin typeface="IBM Plex Sans SemiBold" panose="020B0503050000000000" pitchFamily="34" charset="77"/>
              </a:rPr>
              <a:t>localinstall</a:t>
            </a:r>
            <a:r>
              <a:rPr lang="en-US" sz="2000" b="1" dirty="0">
                <a:latin typeface="IBM Plex Sans SemiBold" panose="020B0503050000000000" pitchFamily="34" charset="77"/>
              </a:rPr>
              <a:t> /</a:t>
            </a:r>
            <a:r>
              <a:rPr lang="en-US" sz="2000" b="1" dirty="0" err="1">
                <a:latin typeface="IBM Plex Sans SemiBold" panose="020B0503050000000000" pitchFamily="34" charset="77"/>
              </a:rPr>
              <a:t>tmp</a:t>
            </a:r>
            <a:r>
              <a:rPr lang="en-US" sz="2000" b="1" dirty="0">
                <a:latin typeface="IBM Plex Sans SemiBold" panose="020B0503050000000000" pitchFamily="34" charset="77"/>
              </a:rPr>
              <a:t>/rpms/*.rpm</a:t>
            </a:r>
            <a:endParaRPr lang="en-GB" sz="20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  <a:p>
            <a:pPr marL="800191" lvl="1" indent="-457200">
              <a:lnSpc>
                <a:spcPct val="130000"/>
              </a:lnSpc>
              <a:buFont typeface="+mj-lt"/>
              <a:buAutoNum type="arabicPeriod"/>
            </a:pPr>
            <a:endParaRPr lang="en-US" sz="100" b="1" dirty="0">
              <a:solidFill>
                <a:schemeClr val="bg2"/>
              </a:solidFill>
              <a:latin typeface="IBM Plex Sans SemiBold" panose="020B0503050000000000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70624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B18C87B-6441-691D-A330-504AEB2BA05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/>
              <a:t>IBM Confidential</a:t>
            </a:r>
            <a:endParaRPr 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DA1EB99-BAFA-0B1B-5BF5-53BF6F6B3A2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IBM Corporation 2022</a:t>
            </a:r>
            <a:endParaRPr 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3CD8622-F9ED-09B8-DD10-6ED668014D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F7B207E-AEF2-F04B-9FB9-DD8F26DCA1E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25FCD6-DC80-0402-6B49-D86C0DA04147}"/>
              </a:ext>
            </a:extLst>
          </p:cNvPr>
          <p:cNvSpPr txBox="1">
            <a:spLocks/>
          </p:cNvSpPr>
          <p:nvPr/>
        </p:nvSpPr>
        <p:spPr>
          <a:xfrm>
            <a:off x="675366" y="1396457"/>
            <a:ext cx="8011433" cy="30764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sz="28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Condition</a:t>
            </a:r>
          </a:p>
          <a:p>
            <a:pPr algn="l">
              <a:lnSpc>
                <a:spcPct val="130000"/>
              </a:lnSpc>
            </a:pPr>
            <a:r>
              <a:rPr lang="en-US" sz="20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IBM Plex Sans SemiBold" panose="020B0503050000000000" pitchFamily="34" charset="77"/>
              </a:rPr>
              <a:t>The system can download all the update rpms from local repository without using Satellite server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B7BDC9-6D0A-9107-82AA-BCDBECA8EEBE}"/>
              </a:ext>
            </a:extLst>
          </p:cNvPr>
          <p:cNvSpPr txBox="1">
            <a:spLocks/>
          </p:cNvSpPr>
          <p:nvPr/>
        </p:nvSpPr>
        <p:spPr>
          <a:xfrm>
            <a:off x="606787" y="184877"/>
            <a:ext cx="7886700" cy="7142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68577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>
                <a:solidFill>
                  <a:schemeClr val="bg2"/>
                </a:solidFill>
                <a:latin typeface="IBM Plex Sans" charset="0"/>
                <a:ea typeface="IBM Plex Sans" charset="0"/>
                <a:cs typeface="IBM Plex Sans" charset="0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800" b="1" dirty="0">
                <a:latin typeface="IBM Plex Sans SemiBold" panose="020B0503050000000000" pitchFamily="34" charset="77"/>
              </a:rPr>
              <a:t>Update from local repository</a:t>
            </a:r>
          </a:p>
        </p:txBody>
      </p:sp>
    </p:spTree>
    <p:extLst>
      <p:ext uri="{BB962C8B-B14F-4D97-AF65-F5344CB8AC3E}">
        <p14:creationId xmlns:p14="http://schemas.microsoft.com/office/powerpoint/2010/main" val="2672970524"/>
      </p:ext>
    </p:extLst>
  </p:cSld>
  <p:clrMapOvr>
    <a:masterClrMapping/>
  </p:clrMapOvr>
</p:sld>
</file>

<file path=ppt/theme/theme1.xml><?xml version="1.0" encoding="utf-8"?>
<a:theme xmlns:a="http://schemas.openxmlformats.org/drawingml/2006/main" name="01 - Footer + EL Logo">
  <a:themeElements>
    <a:clrScheme name="Custom 6">
      <a:dk1>
        <a:srgbClr val="000000"/>
      </a:dk1>
      <a:lt1>
        <a:srgbClr val="000E5E"/>
      </a:lt1>
      <a:dk2>
        <a:srgbClr val="EAEAEA"/>
      </a:dk2>
      <a:lt2>
        <a:srgbClr val="FFFFFF"/>
      </a:lt2>
      <a:accent1>
        <a:srgbClr val="69A6FF"/>
      </a:accent1>
      <a:accent2>
        <a:srgbClr val="0064FF"/>
      </a:accent2>
      <a:accent3>
        <a:srgbClr val="003BC9"/>
      </a:accent3>
      <a:accent4>
        <a:srgbClr val="1FB3CF"/>
      </a:accent4>
      <a:accent5>
        <a:srgbClr val="6E177D"/>
      </a:accent5>
      <a:accent6>
        <a:srgbClr val="DB2663"/>
      </a:accent6>
      <a:hlink>
        <a:srgbClr val="0064FF"/>
      </a:hlink>
      <a:folHlink>
        <a:srgbClr val="E0E0E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2000" dirty="0">
            <a:latin typeface="IBM Plex Sans" panose="020B0503050000000000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91440" tIns="45720" rIns="91440" bIns="45720" rtlCol="0">
        <a:noAutofit/>
      </a:bodyPr>
      <a:lstStyle>
        <a:defPPr>
          <a:lnSpc>
            <a:spcPct val="105000"/>
          </a:lnSpc>
          <a:spcBef>
            <a:spcPts val="1000"/>
          </a:spcBef>
          <a:defRPr sz="2000" dirty="0" err="1" smtClean="0">
            <a:solidFill>
              <a:schemeClr val="tx1"/>
            </a:solidFill>
            <a:latin typeface="IBM Plex Sans" charset="0"/>
            <a:ea typeface="IBM Plex Sans" charset="0"/>
            <a:cs typeface="IBM Plex Sans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02 - Footer + No Logo">
  <a:themeElements>
    <a:clrScheme name="Custom 6">
      <a:dk1>
        <a:srgbClr val="000000"/>
      </a:dk1>
      <a:lt1>
        <a:srgbClr val="000E5E"/>
      </a:lt1>
      <a:dk2>
        <a:srgbClr val="EAEAEA"/>
      </a:dk2>
      <a:lt2>
        <a:srgbClr val="FFFFFF"/>
      </a:lt2>
      <a:accent1>
        <a:srgbClr val="69A6FF"/>
      </a:accent1>
      <a:accent2>
        <a:srgbClr val="0064FF"/>
      </a:accent2>
      <a:accent3>
        <a:srgbClr val="003BC9"/>
      </a:accent3>
      <a:accent4>
        <a:srgbClr val="1FB3CF"/>
      </a:accent4>
      <a:accent5>
        <a:srgbClr val="6E177D"/>
      </a:accent5>
      <a:accent6>
        <a:srgbClr val="DB2663"/>
      </a:accent6>
      <a:hlink>
        <a:srgbClr val="0064FF"/>
      </a:hlink>
      <a:folHlink>
        <a:srgbClr val="E0E0E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2000" dirty="0">
            <a:latin typeface="IBM Plex Sans" panose="020B0503050000000000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91440" tIns="45720" rIns="91440" bIns="45720" rtlCol="0">
        <a:noAutofit/>
      </a:bodyPr>
      <a:lstStyle>
        <a:defPPr>
          <a:lnSpc>
            <a:spcPct val="105000"/>
          </a:lnSpc>
          <a:spcBef>
            <a:spcPts val="1000"/>
          </a:spcBef>
          <a:defRPr sz="2000" dirty="0" err="1" smtClean="0">
            <a:solidFill>
              <a:schemeClr val="tx1"/>
            </a:solidFill>
            <a:latin typeface="IBM Plex Sans" charset="0"/>
            <a:ea typeface="IBM Plex Sans" charset="0"/>
            <a:cs typeface="IBM Plex Sans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03 - EL Logo + No Footer">
  <a:themeElements>
    <a:clrScheme name="Custom 6">
      <a:dk1>
        <a:srgbClr val="000000"/>
      </a:dk1>
      <a:lt1>
        <a:srgbClr val="000E5E"/>
      </a:lt1>
      <a:dk2>
        <a:srgbClr val="EAEAEA"/>
      </a:dk2>
      <a:lt2>
        <a:srgbClr val="FFFFFF"/>
      </a:lt2>
      <a:accent1>
        <a:srgbClr val="69A6FF"/>
      </a:accent1>
      <a:accent2>
        <a:srgbClr val="0064FF"/>
      </a:accent2>
      <a:accent3>
        <a:srgbClr val="003BC9"/>
      </a:accent3>
      <a:accent4>
        <a:srgbClr val="1FB3CF"/>
      </a:accent4>
      <a:accent5>
        <a:srgbClr val="6E177D"/>
      </a:accent5>
      <a:accent6>
        <a:srgbClr val="DB2663"/>
      </a:accent6>
      <a:hlink>
        <a:srgbClr val="0064FF"/>
      </a:hlink>
      <a:folHlink>
        <a:srgbClr val="E0E0E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2000" dirty="0">
            <a:latin typeface="IBM Plex Sans" panose="020B0503050000000000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91440" tIns="45720" rIns="91440" bIns="45720" rtlCol="0">
        <a:noAutofit/>
      </a:bodyPr>
      <a:lstStyle>
        <a:defPPr algn="l">
          <a:defRPr sz="2000" dirty="0" err="1" smtClean="0">
            <a:solidFill>
              <a:schemeClr val="bg2"/>
            </a:solidFill>
            <a:latin typeface="IBM Plex Sans Light" panose="020B0403050000000000" pitchFamily="34" charset="77"/>
            <a:ea typeface="IBM Plex Sans" charset="0"/>
            <a:cs typeface="IBM Plex Sans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04 - Footer + IBM Logo">
  <a:themeElements>
    <a:clrScheme name="Custom 6">
      <a:dk1>
        <a:srgbClr val="000000"/>
      </a:dk1>
      <a:lt1>
        <a:srgbClr val="000E5E"/>
      </a:lt1>
      <a:dk2>
        <a:srgbClr val="EAEAEA"/>
      </a:dk2>
      <a:lt2>
        <a:srgbClr val="FFFFFF"/>
      </a:lt2>
      <a:accent1>
        <a:srgbClr val="69A6FF"/>
      </a:accent1>
      <a:accent2>
        <a:srgbClr val="0064FF"/>
      </a:accent2>
      <a:accent3>
        <a:srgbClr val="003BC9"/>
      </a:accent3>
      <a:accent4>
        <a:srgbClr val="1FB3CF"/>
      </a:accent4>
      <a:accent5>
        <a:srgbClr val="6E177D"/>
      </a:accent5>
      <a:accent6>
        <a:srgbClr val="DB2663"/>
      </a:accent6>
      <a:hlink>
        <a:srgbClr val="0064FF"/>
      </a:hlink>
      <a:folHlink>
        <a:srgbClr val="E0E0E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2000" dirty="0">
            <a:latin typeface="IBM Plex Sans" panose="020B0503050000000000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91440" tIns="45720" rIns="91440" bIns="45720" rtlCol="0">
        <a:noAutofit/>
      </a:bodyPr>
      <a:lstStyle>
        <a:defPPr algn="l">
          <a:defRPr sz="2000" dirty="0" err="1" smtClean="0">
            <a:solidFill>
              <a:schemeClr val="bg2"/>
            </a:solidFill>
            <a:latin typeface="IBM Plex Sans Light" panose="020B0403050000000000" pitchFamily="34" charset="77"/>
            <a:ea typeface="IBM Plex Sans" charset="0"/>
            <a:cs typeface="IBM Plex Sans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05 - IBM Logo + No Footer">
  <a:themeElements>
    <a:clrScheme name="Custom 6">
      <a:dk1>
        <a:srgbClr val="000000"/>
      </a:dk1>
      <a:lt1>
        <a:srgbClr val="000E5E"/>
      </a:lt1>
      <a:dk2>
        <a:srgbClr val="EAEAEA"/>
      </a:dk2>
      <a:lt2>
        <a:srgbClr val="FFFFFF"/>
      </a:lt2>
      <a:accent1>
        <a:srgbClr val="69A6FF"/>
      </a:accent1>
      <a:accent2>
        <a:srgbClr val="0064FF"/>
      </a:accent2>
      <a:accent3>
        <a:srgbClr val="003BC9"/>
      </a:accent3>
      <a:accent4>
        <a:srgbClr val="1FB3CF"/>
      </a:accent4>
      <a:accent5>
        <a:srgbClr val="6E177D"/>
      </a:accent5>
      <a:accent6>
        <a:srgbClr val="DB2663"/>
      </a:accent6>
      <a:hlink>
        <a:srgbClr val="0064FF"/>
      </a:hlink>
      <a:folHlink>
        <a:srgbClr val="E0E0E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2000" dirty="0">
            <a:latin typeface="IBM Plex Sans" panose="020B0503050000000000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91440" tIns="45720" rIns="91440" bIns="45720" rtlCol="0">
        <a:noAutofit/>
      </a:bodyPr>
      <a:lstStyle>
        <a:defPPr algn="l">
          <a:defRPr sz="2000" dirty="0" err="1" smtClean="0">
            <a:solidFill>
              <a:schemeClr val="bg2"/>
            </a:solidFill>
            <a:latin typeface="IBM Plex Sans Light" panose="020B0403050000000000" pitchFamily="34" charset="77"/>
            <a:ea typeface="IBM Plex Sans" charset="0"/>
            <a:cs typeface="IBM Plex Sans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06 - Black Simple - No Footer">
  <a:themeElements>
    <a:clrScheme name="Custom 6">
      <a:dk1>
        <a:srgbClr val="000000"/>
      </a:dk1>
      <a:lt1>
        <a:srgbClr val="000E5E"/>
      </a:lt1>
      <a:dk2>
        <a:srgbClr val="EAEAEA"/>
      </a:dk2>
      <a:lt2>
        <a:srgbClr val="FFFFFF"/>
      </a:lt2>
      <a:accent1>
        <a:srgbClr val="69A6FF"/>
      </a:accent1>
      <a:accent2>
        <a:srgbClr val="0064FF"/>
      </a:accent2>
      <a:accent3>
        <a:srgbClr val="003BC9"/>
      </a:accent3>
      <a:accent4>
        <a:srgbClr val="1FB3CF"/>
      </a:accent4>
      <a:accent5>
        <a:srgbClr val="6E177D"/>
      </a:accent5>
      <a:accent6>
        <a:srgbClr val="DB2663"/>
      </a:accent6>
      <a:hlink>
        <a:srgbClr val="0064FF"/>
      </a:hlink>
      <a:folHlink>
        <a:srgbClr val="E0E0E0"/>
      </a:folHlink>
    </a:clrScheme>
    <a:fontScheme name="IBM Plex">
      <a:majorFont>
        <a:latin typeface="IBM Plex Sans Bold"/>
        <a:ea typeface=""/>
        <a:cs typeface=""/>
      </a:majorFont>
      <a:minorFont>
        <a:latin typeface="IBM Plex Sans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19050">
          <a:solidFill>
            <a:schemeClr val="bg1"/>
          </a:solidFill>
          <a:headEnd type="none" w="med" len="med"/>
          <a:tailEnd type="none" w="med" len="med"/>
        </a:ln>
        <a:effectLst/>
      </a:spPr>
      <a:bodyPr vert="horz" wrap="square" lIns="36000" tIns="36000" rIns="36000" bIns="36000" numCol="1" rtlCol="0" anchor="t" anchorCtr="0" compatLnSpc="1">
        <a:prstTxWarp prst="textNoShape">
          <a:avLst/>
        </a:prstTxWarp>
      </a:bodyPr>
      <a:lstStyle>
        <a:defPPr marL="0" marR="0" indent="0" algn="l" defTabSz="685983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IBM Plex Sans" charset="0"/>
            <a:ea typeface="IBM Plex Sans" charset="0"/>
            <a:cs typeface="IBM Plex Sans" charset="0"/>
          </a:defRPr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  <a:lnDef>
      <a:spPr bwMode="auto">
        <a:ln w="19050">
          <a:solidFill>
            <a:schemeClr val="bg1"/>
          </a:solidFill>
          <a:headEnd type="none" w="med" len="med"/>
          <a:tailEnd type="none" w="med" len="med"/>
        </a:ln>
        <a:effectLst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400" dirty="0" smtClean="0">
            <a:solidFill>
              <a:schemeClr val="bg1"/>
            </a:solidFill>
            <a:latin typeface="IBM Plex Sans" charset="0"/>
            <a:ea typeface="IBM Plex Sans" charset="0"/>
            <a:cs typeface="IBM Plex Sans" charset="0"/>
          </a:defRPr>
        </a:defPPr>
      </a:lstStyle>
    </a:txDef>
  </a:objectDefaults>
  <a:extraClrSchemeLst/>
  <a:custClrLst>
    <a:custClr name="Magenta 100">
      <a:srgbClr val="2A0A16"/>
    </a:custClr>
    <a:custClr name="Magenta 90">
      <a:srgbClr val="57002B"/>
    </a:custClr>
    <a:custClr name="Magenta 80">
      <a:srgbClr val="760A3A"/>
    </a:custClr>
    <a:custClr name="Magenta 70">
      <a:srgbClr val="A11950"/>
    </a:custClr>
    <a:custClr name="Magenta 60">
      <a:srgbClr val="D12765"/>
    </a:custClr>
    <a:custClr name="Magenta 50">
      <a:srgbClr val="EE538B"/>
    </a:custClr>
    <a:custClr name="Magenta 40">
      <a:srgbClr val="FA75A6"/>
    </a:custClr>
    <a:custClr name="Magenta 30">
      <a:srgbClr val="FFA0C2"/>
    </a:custClr>
    <a:custClr name="Magenta 20">
      <a:srgbClr val="FFCFE1"/>
    </a:custClr>
    <a:custClr name="Magenta 10">
      <a:srgbClr val="FFF0F6"/>
    </a:custClr>
    <a:custClr name="Purple 100">
      <a:srgbClr val="1E1033"/>
    </a:custClr>
    <a:custClr name="Purple 90">
      <a:srgbClr val="38146B"/>
    </a:custClr>
    <a:custClr name="Purple 80">
      <a:srgbClr val="4F2196"/>
    </a:custClr>
    <a:custClr name="Purple 70">
      <a:srgbClr val="6E32C9"/>
    </a:custClr>
    <a:custClr name="Purple 60">
      <a:srgbClr val="8A3FFC"/>
    </a:custClr>
    <a:custClr name="Purple 50">
      <a:srgbClr val="A66EFA"/>
    </a:custClr>
    <a:custClr name="Purple 40">
      <a:srgbClr val="BB8EFF"/>
    </a:custClr>
    <a:custClr name="Purple 30">
      <a:srgbClr val="D0B0FF"/>
    </a:custClr>
    <a:custClr name="Purple 20">
      <a:srgbClr val="E6D6FF"/>
    </a:custClr>
    <a:custClr name="Purple 10">
      <a:srgbClr val="F7F1FF"/>
    </a:custClr>
    <a:custClr name="Blue 100">
      <a:srgbClr val="051243"/>
    </a:custClr>
    <a:custClr name="Blue 90">
      <a:srgbClr val="061F80"/>
    </a:custClr>
    <a:custClr name="Blue 80">
      <a:srgbClr val="0530AD"/>
    </a:custClr>
    <a:custClr name="Blue 70">
      <a:srgbClr val="054ADA"/>
    </a:custClr>
    <a:custClr name="Blue 60">
      <a:srgbClr val="0062FF"/>
    </a:custClr>
    <a:custClr name="Blue 50">
      <a:srgbClr val="408BFC"/>
    </a:custClr>
    <a:custClr name="Blue 40">
      <a:srgbClr val="6EA6FF"/>
    </a:custClr>
    <a:custClr name="Blue 30">
      <a:srgbClr val="97C1FF"/>
    </a:custClr>
    <a:custClr name="Blue 20">
      <a:srgbClr val="C9DEFF"/>
    </a:custClr>
    <a:custClr name="Blue 10">
      <a:srgbClr val="EDF4FF"/>
    </a:custClr>
    <a:custClr name="Teal 100">
      <a:srgbClr val="081A1C"/>
    </a:custClr>
    <a:custClr name="Teal 90">
      <a:srgbClr val="003137"/>
    </a:custClr>
    <a:custClr name="Teal 80">
      <a:srgbClr val="004548"/>
    </a:custClr>
    <a:custClr name="Teal 70">
      <a:srgbClr val="006161"/>
    </a:custClr>
    <a:custClr name="Teal 60">
      <a:srgbClr val="007D79"/>
    </a:custClr>
    <a:custClr name="Teal 50">
      <a:srgbClr val="009C98"/>
    </a:custClr>
    <a:custClr name="Teal 40">
      <a:srgbClr val="00BAB6"/>
    </a:custClr>
    <a:custClr name="Teal 30">
      <a:srgbClr val="20D5D2"/>
    </a:custClr>
    <a:custClr name="Teal 20">
      <a:srgbClr val="92EEEE"/>
    </a:custClr>
    <a:custClr name="Teal 10">
      <a:srgbClr val="DBFBFB"/>
    </a:custClr>
    <a:custClr name="Gray 100">
      <a:srgbClr val="171717"/>
    </a:custClr>
    <a:custClr name="Gray 90">
      <a:srgbClr val="282828"/>
    </a:custClr>
    <a:custClr name="Gray 80">
      <a:srgbClr val="3D3D3D"/>
    </a:custClr>
    <a:custClr name="Gray 70">
      <a:srgbClr val="565656"/>
    </a:custClr>
    <a:custClr name="Gray 60">
      <a:srgbClr val="6F6F6F"/>
    </a:custClr>
    <a:custClr name="Gray 50">
      <a:srgbClr val="8C8C8C"/>
    </a:custClr>
    <a:custClr name="Gray 40">
      <a:srgbClr val="A4A4A4"/>
    </a:custClr>
    <a:custClr name="Gray 30">
      <a:srgbClr val="BEBEBE"/>
    </a:custClr>
    <a:custClr name="Gray 20">
      <a:srgbClr val="DCDCDC"/>
    </a:custClr>
    <a:custClr name="Gray 10">
      <a:srgbClr val="F3F3F3"/>
    </a:custClr>
  </a:custClrLst>
  <a:extLst>
    <a:ext uri="{05A4C25C-085E-4340-85A3-A5531E510DB2}">
      <thm15:themeFamily xmlns:thm15="http://schemas.microsoft.com/office/thememl/2012/main" name="Presentation1" id="{72A82051-71D2-3341-8378-D5630E3A5124}" vid="{BDAE8235-852F-CF40-9248-DF9FFC28311B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89164</TotalTime>
  <Words>637</Words>
  <Application>Microsoft Macintosh PowerPoint</Application>
  <PresentationFormat>自訂</PresentationFormat>
  <Paragraphs>119</Paragraphs>
  <Slides>14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6</vt:i4>
      </vt:variant>
      <vt:variant>
        <vt:lpstr>投影片標題</vt:lpstr>
      </vt:variant>
      <vt:variant>
        <vt:i4>14</vt:i4>
      </vt:variant>
    </vt:vector>
  </HeadingPairs>
  <TitlesOfParts>
    <vt:vector size="32" baseType="lpstr">
      <vt:lpstr>.AppleSystemUIFont</vt:lpstr>
      <vt:lpstr>Arial Regular</vt:lpstr>
      <vt:lpstr>HelvNeue Light for IBM</vt:lpstr>
      <vt:lpstr>Arial</vt:lpstr>
      <vt:lpstr>Calibri</vt:lpstr>
      <vt:lpstr>Courier New</vt:lpstr>
      <vt:lpstr>IBM Plex Sans</vt:lpstr>
      <vt:lpstr>IBM Plex Sans ExtraLight</vt:lpstr>
      <vt:lpstr>IBM Plex Sans Light</vt:lpstr>
      <vt:lpstr>IBM Plex Sans SemiBold</vt:lpstr>
      <vt:lpstr>Open Sans</vt:lpstr>
      <vt:lpstr>Wingdings</vt:lpstr>
      <vt:lpstr>01 - Footer + EL Logo</vt:lpstr>
      <vt:lpstr>02 - Footer + No Logo</vt:lpstr>
      <vt:lpstr>03 - EL Logo + No Footer</vt:lpstr>
      <vt:lpstr>04 - Footer + IBM Logo</vt:lpstr>
      <vt:lpstr>05 - IBM Logo + No Footer</vt:lpstr>
      <vt:lpstr>06 - Black Simple - No Footer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Resource Management (testimonials from new D. Kenny Ops)</dc:title>
  <dc:subject/>
  <dc:creator>Thomas Neeck</dc:creator>
  <cp:keywords/>
  <dc:description/>
  <cp:lastModifiedBy>Indi Chen</cp:lastModifiedBy>
  <cp:revision>2071</cp:revision>
  <cp:lastPrinted>2020-04-10T20:45:32Z</cp:lastPrinted>
  <dcterms:created xsi:type="dcterms:W3CDTF">2017-02-03T04:25:10Z</dcterms:created>
  <dcterms:modified xsi:type="dcterms:W3CDTF">2022-10-07T13:57:07Z</dcterms:modified>
  <cp:category/>
</cp:coreProperties>
</file>